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51EB6AE-CAFD-43D2-ABE1-61963EA1EC44}" type="datetimeFigureOut">
              <a:rPr lang="es-MX" smtClean="0"/>
              <a:t>29/04/2016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A540AB-4723-4906-B02F-18A84545DF8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DIFERENCIA ENTRE MORAL Y ÈTICA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1333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2. « Copiar y dejar copiar es un deber » funciona en el texto como:</a:t>
            </a:r>
          </a:p>
          <a:p>
            <a:r>
              <a:rPr lang="es-MX" dirty="0"/>
              <a:t>a) Norma moral</a:t>
            </a:r>
          </a:p>
          <a:p>
            <a:r>
              <a:rPr lang="es-MX" dirty="0"/>
              <a:t>b) Juicio moral</a:t>
            </a:r>
          </a:p>
          <a:p>
            <a:r>
              <a:rPr lang="es-MX" dirty="0"/>
              <a:t>c) Acto moral</a:t>
            </a:r>
          </a:p>
          <a:p>
            <a:r>
              <a:rPr lang="es-MX" b="1" dirty="0"/>
              <a:t>d) Dilema moral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534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908720"/>
            <a:ext cx="7776864" cy="5400600"/>
          </a:xfrm>
        </p:spPr>
        <p:txBody>
          <a:bodyPr>
            <a:normAutofit/>
          </a:bodyPr>
          <a:lstStyle/>
          <a:p>
            <a:r>
              <a:rPr lang="es-MX" dirty="0"/>
              <a:t>3. « Quién, sabiendo un poco más de latín o de informática que lo que sabe su compañero de pupitre,</a:t>
            </a:r>
          </a:p>
          <a:p>
            <a:r>
              <a:rPr lang="es-MX" dirty="0"/>
              <a:t>no intenta soplarle lo que pueda será probablemente para siempre un pequeño canalla… » funciona</a:t>
            </a:r>
          </a:p>
          <a:p>
            <a:r>
              <a:rPr lang="es-MX" dirty="0"/>
              <a:t>como :</a:t>
            </a:r>
          </a:p>
          <a:p>
            <a:r>
              <a:rPr lang="es-MX" dirty="0"/>
              <a:t>a) Norma moral</a:t>
            </a:r>
          </a:p>
          <a:p>
            <a:r>
              <a:rPr lang="es-MX" b="1" dirty="0"/>
              <a:t>b) Juicio moral</a:t>
            </a:r>
          </a:p>
          <a:p>
            <a:r>
              <a:rPr lang="es-MX" dirty="0"/>
              <a:t>c) Acto moral</a:t>
            </a:r>
          </a:p>
          <a:p>
            <a:r>
              <a:rPr lang="es-MX" dirty="0"/>
              <a:t>d) Dilema moral</a:t>
            </a:r>
          </a:p>
        </p:txBody>
      </p:sp>
    </p:spTree>
    <p:extLst>
      <p:ext uri="{BB962C8B-B14F-4D97-AF65-F5344CB8AC3E}">
        <p14:creationId xmlns:p14="http://schemas.microsoft.com/office/powerpoint/2010/main" val="4180635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980728"/>
            <a:ext cx="7776864" cy="5328592"/>
          </a:xfrm>
        </p:spPr>
        <p:txBody>
          <a:bodyPr>
            <a:normAutofit/>
          </a:bodyPr>
          <a:lstStyle/>
          <a:p>
            <a:r>
              <a:rPr lang="es-MX" dirty="0"/>
              <a:t>4. Uno de los valores que se exalta cuando se hace un compromiso con la norma moral « No se debe</a:t>
            </a:r>
          </a:p>
          <a:p>
            <a:r>
              <a:rPr lang="es-MX" dirty="0"/>
              <a:t>copiar » es :</a:t>
            </a:r>
          </a:p>
          <a:p>
            <a:r>
              <a:rPr lang="es-MX" dirty="0"/>
              <a:t>a) El amor a la escuela</a:t>
            </a:r>
          </a:p>
          <a:p>
            <a:r>
              <a:rPr lang="es-MX" b="1" dirty="0"/>
              <a:t>b) Importancia del aprendizaje individual</a:t>
            </a:r>
          </a:p>
          <a:p>
            <a:r>
              <a:rPr lang="es-MX" dirty="0"/>
              <a:t>c) La amistad y la solidaridad</a:t>
            </a:r>
          </a:p>
          <a:p>
            <a:r>
              <a:rPr lang="es-MX" dirty="0"/>
              <a:t>d) Es malo copiar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5402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/>
              <a:t>5. Un juicio moral que se desprende de la norma « No se debe engañar al otro » es :</a:t>
            </a:r>
          </a:p>
          <a:p>
            <a:r>
              <a:rPr lang="es-MX" dirty="0"/>
              <a:t>a) Es malo copiar.</a:t>
            </a:r>
          </a:p>
          <a:p>
            <a:r>
              <a:rPr lang="es-MX" dirty="0"/>
              <a:t>b) El que deja copiar al otro es un buen compañero.</a:t>
            </a:r>
          </a:p>
          <a:p>
            <a:r>
              <a:rPr lang="es-MX" b="1" dirty="0"/>
              <a:t>c) La ignorancia es un mal para la humanidad</a:t>
            </a:r>
            <a:r>
              <a:rPr lang="es-MX" b="1" dirty="0" smtClean="0"/>
              <a:t>.</a:t>
            </a:r>
          </a:p>
          <a:p>
            <a:r>
              <a:rPr lang="es-MX" dirty="0"/>
              <a:t>d) El que se deja engañar debe ser castigado.</a:t>
            </a:r>
          </a:p>
        </p:txBody>
      </p:sp>
    </p:spTree>
    <p:extLst>
      <p:ext uri="{BB962C8B-B14F-4D97-AF65-F5344CB8AC3E}">
        <p14:creationId xmlns:p14="http://schemas.microsoft.com/office/powerpoint/2010/main" val="2452320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24744"/>
            <a:ext cx="7992888" cy="5256584"/>
          </a:xfrm>
        </p:spPr>
        <p:txBody>
          <a:bodyPr>
            <a:normAutofit/>
          </a:bodyPr>
          <a:lstStyle/>
          <a:p>
            <a:r>
              <a:rPr lang="es-MX" dirty="0"/>
              <a:t>6. ¿De cuál de las siguientes normas o principios morales se desprende el juicio «Es justo que </a:t>
            </a:r>
            <a:r>
              <a:rPr lang="es-MX" dirty="0" smtClean="0"/>
              <a:t>otros hagan </a:t>
            </a:r>
            <a:r>
              <a:rPr lang="es-MX" dirty="0"/>
              <a:t>tus tareas</a:t>
            </a:r>
            <a:r>
              <a:rPr lang="es-MX" dirty="0" smtClean="0"/>
              <a:t>»?</a:t>
            </a:r>
          </a:p>
          <a:p>
            <a:pPr marL="68580" indent="0">
              <a:buNone/>
            </a:pPr>
            <a:endParaRPr lang="es-MX" dirty="0"/>
          </a:p>
          <a:p>
            <a:r>
              <a:rPr lang="es-MX" b="1" dirty="0"/>
              <a:t>a) El fin justifica los medios.</a:t>
            </a:r>
          </a:p>
          <a:p>
            <a:r>
              <a:rPr lang="es-MX" dirty="0"/>
              <a:t>b) Toma al hombre como un fin y nunca como un medio.</a:t>
            </a:r>
          </a:p>
          <a:p>
            <a:r>
              <a:rPr lang="es-MX" dirty="0"/>
              <a:t>c) Actúa siempre como si tu acción se erigiera en una máxima universal.</a:t>
            </a:r>
          </a:p>
          <a:p>
            <a:r>
              <a:rPr lang="es-MX" dirty="0"/>
              <a:t>d) Haz el mal sin mirar a cual.</a:t>
            </a:r>
          </a:p>
        </p:txBody>
      </p:sp>
    </p:spTree>
    <p:extLst>
      <p:ext uri="{BB962C8B-B14F-4D97-AF65-F5344CB8AC3E}">
        <p14:creationId xmlns:p14="http://schemas.microsoft.com/office/powerpoint/2010/main" val="968261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196752"/>
            <a:ext cx="7848872" cy="5112568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7. De manera más detallada, ¿cuál de los siguientes se acerca más a la postura del texto?</a:t>
            </a:r>
          </a:p>
          <a:p>
            <a:r>
              <a:rPr lang="es-MX" dirty="0"/>
              <a:t>a) Si bien no es bueno en sí copiar, en el salón de clases esta acción fomenta valores </a:t>
            </a:r>
            <a:r>
              <a:rPr lang="es-MX" dirty="0" smtClean="0"/>
              <a:t>importantes para </a:t>
            </a:r>
            <a:r>
              <a:rPr lang="es-MX" dirty="0"/>
              <a:t>el crecimiento moral individual de una persona con respecto a los demás.</a:t>
            </a:r>
          </a:p>
          <a:p>
            <a:r>
              <a:rPr lang="es-MX" dirty="0"/>
              <a:t>b) Copiar es bueno en sí y acciones análogas se deben practicar en todos los ámbitos de la </a:t>
            </a:r>
            <a:r>
              <a:rPr lang="es-MX" dirty="0" smtClean="0"/>
              <a:t>vida independientemente </a:t>
            </a:r>
            <a:r>
              <a:rPr lang="es-MX" dirty="0"/>
              <a:t>del contexto porque nos hace mejores personas.</a:t>
            </a:r>
          </a:p>
          <a:p>
            <a:r>
              <a:rPr lang="es-MX" dirty="0"/>
              <a:t>c) Siempre es bueno esquivar deberes porque esto nos convierte en personas más astutas </a:t>
            </a:r>
            <a:r>
              <a:rPr lang="es-MX" dirty="0" smtClean="0"/>
              <a:t>y preparadas </a:t>
            </a:r>
            <a:r>
              <a:rPr lang="es-MX" dirty="0"/>
              <a:t>para las trampas que posteriormente seguro nos traerá la vida.</a:t>
            </a:r>
          </a:p>
          <a:p>
            <a:r>
              <a:rPr lang="es-MX" b="1" dirty="0"/>
              <a:t>d) Debemos medir la utilidad de las consecuencias de nuestros actos y si copiar nos lleva a </a:t>
            </a:r>
            <a:r>
              <a:rPr lang="es-MX" b="1" dirty="0" smtClean="0"/>
              <a:t>hacer amigos </a:t>
            </a:r>
            <a:r>
              <a:rPr lang="es-MX" b="1" dirty="0"/>
              <a:t>esa consecuencia a la larga siempre es mejor que una baja calificación en la boleta.</a:t>
            </a:r>
          </a:p>
        </p:txBody>
      </p:sp>
    </p:spTree>
    <p:extLst>
      <p:ext uri="{BB962C8B-B14F-4D97-AF65-F5344CB8AC3E}">
        <p14:creationId xmlns:p14="http://schemas.microsoft.com/office/powerpoint/2010/main" val="85455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908720"/>
            <a:ext cx="7776864" cy="5472608"/>
          </a:xfrm>
        </p:spPr>
        <p:txBody>
          <a:bodyPr>
            <a:normAutofit/>
          </a:bodyPr>
          <a:lstStyle/>
          <a:p>
            <a:r>
              <a:rPr lang="es-MX" dirty="0"/>
              <a:t>8. ¿Cuál de los siguientes elementos consideras que utiliza preferentemente </a:t>
            </a:r>
            <a:r>
              <a:rPr lang="es-MX" dirty="0" err="1"/>
              <a:t>Magris</a:t>
            </a:r>
            <a:r>
              <a:rPr lang="es-MX" dirty="0"/>
              <a:t> para realizar </a:t>
            </a:r>
            <a:r>
              <a:rPr lang="es-MX" dirty="0" smtClean="0"/>
              <a:t>su análisis</a:t>
            </a:r>
            <a:r>
              <a:rPr lang="es-MX" dirty="0"/>
              <a:t>?</a:t>
            </a:r>
          </a:p>
          <a:p>
            <a:r>
              <a:rPr lang="es-MX" dirty="0"/>
              <a:t>a) Los medios.</a:t>
            </a:r>
          </a:p>
          <a:p>
            <a:r>
              <a:rPr lang="es-MX" b="1" dirty="0"/>
              <a:t>b) Las intenciones y las finalidades.</a:t>
            </a:r>
          </a:p>
          <a:p>
            <a:r>
              <a:rPr lang="es-MX" dirty="0"/>
              <a:t>c) La utilidad de las consecuencias.</a:t>
            </a:r>
          </a:p>
          <a:p>
            <a:r>
              <a:rPr lang="es-MX" dirty="0"/>
              <a:t>d) Las causas y los efectos.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86214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196752"/>
            <a:ext cx="7488832" cy="5040560"/>
          </a:xfrm>
        </p:spPr>
        <p:txBody>
          <a:bodyPr/>
          <a:lstStyle/>
          <a:p>
            <a:r>
              <a:rPr lang="es-MX" dirty="0"/>
              <a:t>9. ¿Cuál de los siguientes no es un acto moral?</a:t>
            </a:r>
          </a:p>
          <a:p>
            <a:r>
              <a:rPr lang="es-MX" dirty="0"/>
              <a:t>a) Copiar en un examen.</a:t>
            </a:r>
          </a:p>
          <a:p>
            <a:r>
              <a:rPr lang="es-MX" dirty="0"/>
              <a:t>b) Pasarle un acordeón a un compañero durante un examen.</a:t>
            </a:r>
          </a:p>
          <a:p>
            <a:r>
              <a:rPr lang="es-MX" dirty="0"/>
              <a:t>c) Levantar el examen para que el compañero de atrás vea las respuestas</a:t>
            </a:r>
            <a:r>
              <a:rPr lang="es-MX" dirty="0" smtClean="0"/>
              <a:t>.</a:t>
            </a:r>
          </a:p>
          <a:p>
            <a:r>
              <a:rPr lang="es-MX" b="1" dirty="0"/>
              <a:t>d) Escribir una respuesta del examen.</a:t>
            </a:r>
          </a:p>
        </p:txBody>
      </p:sp>
    </p:spTree>
    <p:extLst>
      <p:ext uri="{BB962C8B-B14F-4D97-AF65-F5344CB8AC3E}">
        <p14:creationId xmlns:p14="http://schemas.microsoft.com/office/powerpoint/2010/main" val="16145150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10. El valor moral que se enfatiza al dejar copiar a un compañero según </a:t>
            </a:r>
            <a:r>
              <a:rPr lang="es-MX" dirty="0" err="1"/>
              <a:t>Magris</a:t>
            </a:r>
            <a:r>
              <a:rPr lang="es-MX" dirty="0"/>
              <a:t> es:</a:t>
            </a:r>
          </a:p>
          <a:p>
            <a:r>
              <a:rPr lang="es-MX" dirty="0"/>
              <a:t>a) La valentía.</a:t>
            </a:r>
          </a:p>
          <a:p>
            <a:r>
              <a:rPr lang="es-MX" b="1" dirty="0"/>
              <a:t>b) La solidaridad.</a:t>
            </a:r>
          </a:p>
          <a:p>
            <a:r>
              <a:rPr lang="es-MX" dirty="0"/>
              <a:t>c) La libertad.</a:t>
            </a:r>
          </a:p>
          <a:p>
            <a:r>
              <a:rPr lang="es-MX" dirty="0"/>
              <a:t>d) La humildad.</a:t>
            </a:r>
          </a:p>
        </p:txBody>
      </p:sp>
    </p:spTree>
    <p:extLst>
      <p:ext uri="{BB962C8B-B14F-4D97-AF65-F5344CB8AC3E}">
        <p14:creationId xmlns:p14="http://schemas.microsoft.com/office/powerpoint/2010/main" val="2051455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En </a:t>
            </a:r>
            <a:r>
              <a:rPr lang="es-MX" dirty="0" smtClean="0"/>
              <a:t>el contexto </a:t>
            </a:r>
            <a:r>
              <a:rPr lang="es-MX" dirty="0"/>
              <a:t>filosófico, la ética y la moral tienen diferentes significados. La </a:t>
            </a:r>
            <a:r>
              <a:rPr lang="es-MX" b="1" dirty="0"/>
              <a:t>ética</a:t>
            </a:r>
            <a:r>
              <a:rPr lang="es-MX" dirty="0"/>
              <a:t> está relacionada con el estudio fundamentado de los valores morales que guían el comportamiento humano en la sociedad, mientras que la </a:t>
            </a:r>
            <a:r>
              <a:rPr lang="es-MX" b="1" dirty="0"/>
              <a:t>moral</a:t>
            </a:r>
            <a:r>
              <a:rPr lang="es-MX" dirty="0"/>
              <a:t> son las costumbres, normas, tabúes y convenios establecidos por cada sociedad.</a:t>
            </a:r>
          </a:p>
        </p:txBody>
      </p:sp>
    </p:spTree>
    <p:extLst>
      <p:ext uri="{BB962C8B-B14F-4D97-AF65-F5344CB8AC3E}">
        <p14:creationId xmlns:p14="http://schemas.microsoft.com/office/powerpoint/2010/main" val="26860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Estos términos tienen diferente origen etimológico. La palabra "ética" viene del griego </a:t>
            </a:r>
            <a:r>
              <a:rPr lang="es-MX" i="1" dirty="0"/>
              <a:t>"</a:t>
            </a:r>
            <a:r>
              <a:rPr lang="es-MX" i="1" dirty="0" err="1"/>
              <a:t>ethos</a:t>
            </a:r>
            <a:r>
              <a:rPr lang="es-MX" i="1" dirty="0"/>
              <a:t>"</a:t>
            </a:r>
            <a:r>
              <a:rPr lang="es-MX" dirty="0"/>
              <a:t> que significa "forma de ser" o "carácter". La palabra "moral" viene de la palabra latina </a:t>
            </a:r>
            <a:r>
              <a:rPr lang="es-MX" i="1" dirty="0"/>
              <a:t>"morales"</a:t>
            </a:r>
            <a:r>
              <a:rPr lang="es-MX" dirty="0"/>
              <a:t>, que significa "relativo a las costumbres".</a:t>
            </a:r>
          </a:p>
        </p:txBody>
      </p:sp>
    </p:spTree>
    <p:extLst>
      <p:ext uri="{BB962C8B-B14F-4D97-AF65-F5344CB8AC3E}">
        <p14:creationId xmlns:p14="http://schemas.microsoft.com/office/powerpoint/2010/main" val="3695491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La </a:t>
            </a:r>
            <a:r>
              <a:rPr lang="es-MX" b="1" i="1" dirty="0"/>
              <a:t>ética</a:t>
            </a:r>
            <a:r>
              <a:rPr lang="es-MX" dirty="0"/>
              <a:t> es un conjunto de conocimientos derivados de la investigación de la conducta humana al tratar de explicar las reglas morales de manera racional, fundamentada, científica y teórica. Es una reflexión sobre la moral.</a:t>
            </a:r>
          </a:p>
        </p:txBody>
      </p:sp>
    </p:spTree>
    <p:extLst>
      <p:ext uri="{BB962C8B-B14F-4D97-AF65-F5344CB8AC3E}">
        <p14:creationId xmlns:p14="http://schemas.microsoft.com/office/powerpoint/2010/main" val="17091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La </a:t>
            </a:r>
            <a:r>
              <a:rPr lang="es-MX" b="1" i="1" dirty="0"/>
              <a:t>moral</a:t>
            </a:r>
            <a:r>
              <a:rPr lang="es-MX" dirty="0"/>
              <a:t> es el conjunto de reglas que se aplican en la vida cotidiana y todos los ciudadanos las utilizan continuamente. Estas normas </a:t>
            </a:r>
            <a:r>
              <a:rPr lang="es-MX" u="sng" dirty="0"/>
              <a:t>guían</a:t>
            </a:r>
            <a:r>
              <a:rPr lang="es-MX" dirty="0"/>
              <a:t> a cada individuo, orientando sus </a:t>
            </a:r>
            <a:r>
              <a:rPr lang="es-MX" u="sng" dirty="0"/>
              <a:t>acciones</a:t>
            </a:r>
            <a:r>
              <a:rPr lang="es-MX" dirty="0"/>
              <a:t> y sus </a:t>
            </a:r>
            <a:r>
              <a:rPr lang="es-MX" u="sng" dirty="0"/>
              <a:t>juicios</a:t>
            </a:r>
            <a:r>
              <a:rPr lang="es-MX" dirty="0"/>
              <a:t> sobre lo que es moral o inmoral, correcto o incorrecto, bueno o malo.</a:t>
            </a:r>
          </a:p>
        </p:txBody>
      </p:sp>
    </p:spTree>
    <p:extLst>
      <p:ext uri="{BB962C8B-B14F-4D97-AF65-F5344CB8AC3E}">
        <p14:creationId xmlns:p14="http://schemas.microsoft.com/office/powerpoint/2010/main" val="34010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En un sentido práctico, el propósito de la ética y la moral es muy similar. Ambas son responsables de la construcción de la base que guiará la </a:t>
            </a:r>
            <a:r>
              <a:rPr lang="es-MX" u="sng" dirty="0"/>
              <a:t>conducta</a:t>
            </a:r>
            <a:r>
              <a:rPr lang="es-MX" dirty="0"/>
              <a:t> del hombre, determinando su carácter, su altruismo y sus virtudes, y de enseñar la mejor manera de actuar y comportarse en sociedad.</a:t>
            </a:r>
          </a:p>
        </p:txBody>
      </p:sp>
    </p:spTree>
    <p:extLst>
      <p:ext uri="{BB962C8B-B14F-4D97-AF65-F5344CB8AC3E}">
        <p14:creationId xmlns:p14="http://schemas.microsoft.com/office/powerpoint/2010/main" val="63360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ACTIVIDAD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s-MX" dirty="0"/>
          </a:p>
          <a:p>
            <a:pPr algn="just"/>
            <a:r>
              <a:rPr lang="es-MX" dirty="0" smtClean="0"/>
              <a:t>Los </a:t>
            </a:r>
            <a:r>
              <a:rPr lang="es-MX" dirty="0"/>
              <a:t>estudiantes </a:t>
            </a:r>
            <a:r>
              <a:rPr lang="es-MX" dirty="0" smtClean="0"/>
              <a:t> investigarán </a:t>
            </a:r>
            <a:r>
              <a:rPr lang="es-MX" dirty="0"/>
              <a:t>sobre las diferencias entre </a:t>
            </a:r>
            <a:r>
              <a:rPr lang="es-MX" dirty="0" smtClean="0"/>
              <a:t>los conceptos moral y ética y </a:t>
            </a:r>
            <a:r>
              <a:rPr lang="es-MX" dirty="0"/>
              <a:t>que elaboren un </a:t>
            </a:r>
            <a:r>
              <a:rPr lang="es-MX" dirty="0" smtClean="0"/>
              <a:t>cuadro comparativo</a:t>
            </a:r>
            <a:r>
              <a:rPr lang="es-MX" dirty="0"/>
              <a:t>. Los estudiantes comparten las respuestas incluidas en el cuadro y las comparan.</a:t>
            </a:r>
          </a:p>
        </p:txBody>
      </p:sp>
    </p:spTree>
    <p:extLst>
      <p:ext uri="{BB962C8B-B14F-4D97-AF65-F5344CB8AC3E}">
        <p14:creationId xmlns:p14="http://schemas.microsoft.com/office/powerpoint/2010/main" val="154899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R</a:t>
            </a:r>
            <a:r>
              <a:rPr lang="es-MX" dirty="0" smtClean="0"/>
              <a:t>evisar </a:t>
            </a:r>
            <a:r>
              <a:rPr lang="es-MX" dirty="0"/>
              <a:t>los conceptos de valor, valor moral, principio o norma </a:t>
            </a:r>
            <a:r>
              <a:rPr lang="es-MX" dirty="0" smtClean="0"/>
              <a:t>moral, acto </a:t>
            </a:r>
            <a:r>
              <a:rPr lang="es-MX" dirty="0"/>
              <a:t>moral y juicio </a:t>
            </a:r>
            <a:r>
              <a:rPr lang="es-MX" dirty="0" smtClean="0"/>
              <a:t>moral.</a:t>
            </a:r>
          </a:p>
          <a:p>
            <a:pPr marL="68580" indent="0">
              <a:buNone/>
            </a:pPr>
            <a:endParaRPr lang="es-MX" dirty="0"/>
          </a:p>
          <a:p>
            <a:r>
              <a:rPr lang="es-MX" dirty="0" smtClean="0"/>
              <a:t>Leer el texto “Elogio del copiar” de Claudio </a:t>
            </a:r>
            <a:r>
              <a:rPr lang="es-MX" dirty="0" err="1" smtClean="0"/>
              <a:t>Magris</a:t>
            </a:r>
            <a:r>
              <a:rPr lang="es-MX" dirty="0" smtClean="0"/>
              <a:t> y de manera individual respondan </a:t>
            </a:r>
            <a:r>
              <a:rPr lang="es-MX" dirty="0"/>
              <a:t>las </a:t>
            </a:r>
            <a:r>
              <a:rPr lang="es-MX" dirty="0" smtClean="0"/>
              <a:t>siguientes preguntas.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94271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908720"/>
            <a:ext cx="7992888" cy="5472608"/>
          </a:xfrm>
        </p:spPr>
        <p:txBody>
          <a:bodyPr>
            <a:normAutofit/>
          </a:bodyPr>
          <a:lstStyle/>
          <a:p>
            <a:r>
              <a:rPr lang="es-MX" dirty="0"/>
              <a:t>1. ¿Cuál es la tesis moral que el autor defiende a lo largo del texto</a:t>
            </a:r>
            <a:r>
              <a:rPr lang="es-MX" dirty="0" smtClean="0"/>
              <a:t>?</a:t>
            </a:r>
          </a:p>
          <a:p>
            <a:r>
              <a:rPr lang="es-MX" dirty="0"/>
              <a:t>a) Nunca se debe copiar o dejar copiar a un compañero.</a:t>
            </a:r>
          </a:p>
          <a:p>
            <a:r>
              <a:rPr lang="es-MX" dirty="0"/>
              <a:t>b) Hay que tratar de esquivar los deberes a toda costa.</a:t>
            </a:r>
          </a:p>
          <a:p>
            <a:r>
              <a:rPr lang="es-MX" dirty="0"/>
              <a:t>c) Copiar y dejar copiar exaltan valores que forman mejores personas.</a:t>
            </a:r>
          </a:p>
          <a:p>
            <a:r>
              <a:rPr lang="es-MX" b="1" dirty="0"/>
              <a:t>d) Copiar y dejar copiar son dos expresiones de una misma realidad</a:t>
            </a:r>
            <a:r>
              <a:rPr lang="es-MX" b="1" dirty="0" smtClean="0"/>
              <a:t>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00193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174</TotalTime>
  <Words>839</Words>
  <Application>Microsoft Office PowerPoint</Application>
  <PresentationFormat>Presentación en pantalla (4:3)</PresentationFormat>
  <Paragraphs>66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1" baseType="lpstr">
      <vt:lpstr>Century Gothic</vt:lpstr>
      <vt:lpstr>Wingdings 2</vt:lpstr>
      <vt:lpstr>Austin</vt:lpstr>
      <vt:lpstr>DIFERENCIA ENTRE MORAL Y ÈTICA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ACTIVIDAD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DIFERENCIA ENTRE MORAL Y ÈTICA</dc:title>
  <dc:creator>MEMO</dc:creator>
  <cp:lastModifiedBy>Julián Ortega Ruiz.</cp:lastModifiedBy>
  <cp:revision>14</cp:revision>
  <dcterms:created xsi:type="dcterms:W3CDTF">2016-04-04T23:42:25Z</dcterms:created>
  <dcterms:modified xsi:type="dcterms:W3CDTF">2016-04-29T20:34:32Z</dcterms:modified>
</cp:coreProperties>
</file>