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1" r:id="rId13"/>
    <p:sldId id="268" r:id="rId14"/>
    <p:sldId id="269" r:id="rId15"/>
    <p:sldId id="270" r:id="rId16"/>
    <p:sldId id="271" r:id="rId17"/>
    <p:sldId id="272" r:id="rId18"/>
    <p:sldId id="274" r:id="rId19"/>
    <p:sldId id="276" r:id="rId20"/>
    <p:sldId id="282" r:id="rId21"/>
    <p:sldId id="283" r:id="rId22"/>
    <p:sldId id="284" r:id="rId23"/>
    <p:sldId id="285" r:id="rId24"/>
    <p:sldId id="277" r:id="rId25"/>
    <p:sldId id="278" r:id="rId26"/>
    <p:sldId id="279" r:id="rId27"/>
    <p:sldId id="280"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7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1" Type="http://schemas.openxmlformats.org/officeDocument/2006/relationships/image" Target="../media/image7.png"/></Relationships>
</file>

<file path=ppt/diagrams/_rels/data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jpg"/></Relationships>
</file>

<file path=ppt/diagrams/_rels/data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EEE3A-5212-49B3-8A52-5E81838CF5C9}" type="doc">
      <dgm:prSet loTypeId="urn:microsoft.com/office/officeart/2005/8/layout/arrow5" loCatId="process" qsTypeId="urn:microsoft.com/office/officeart/2005/8/quickstyle/simple3" qsCatId="simple" csTypeId="urn:microsoft.com/office/officeart/2005/8/colors/colorful5" csCatId="colorful" phldr="1"/>
      <dgm:spPr/>
      <dgm:t>
        <a:bodyPr/>
        <a:lstStyle/>
        <a:p>
          <a:endParaRPr lang="es-MX"/>
        </a:p>
      </dgm:t>
    </dgm:pt>
    <dgm:pt modelId="{5D80F531-DC1B-440B-9FA9-21BF687800BE}">
      <dgm:prSet phldrT="[Texto]"/>
      <dgm:spPr/>
      <dgm:t>
        <a:bodyPr/>
        <a:lstStyle/>
        <a:p>
          <a:r>
            <a:rPr lang="es-MX" dirty="0" smtClean="0"/>
            <a:t>Mejores niveles de progreso social.</a:t>
          </a:r>
          <a:endParaRPr lang="es-MX" dirty="0"/>
        </a:p>
      </dgm:t>
    </dgm:pt>
    <dgm:pt modelId="{CF39EF42-A32A-42BD-8DD4-19A4DAFAE813}" type="parTrans" cxnId="{EB1DA364-F9BB-4B9D-A8B1-BADD8EE36D8D}">
      <dgm:prSet/>
      <dgm:spPr/>
      <dgm:t>
        <a:bodyPr/>
        <a:lstStyle/>
        <a:p>
          <a:endParaRPr lang="es-MX"/>
        </a:p>
      </dgm:t>
    </dgm:pt>
    <dgm:pt modelId="{C29EDF1F-9D59-45FA-ACBE-07B15FAD7761}" type="sibTrans" cxnId="{EB1DA364-F9BB-4B9D-A8B1-BADD8EE36D8D}">
      <dgm:prSet/>
      <dgm:spPr/>
      <dgm:t>
        <a:bodyPr/>
        <a:lstStyle/>
        <a:p>
          <a:endParaRPr lang="es-MX"/>
        </a:p>
      </dgm:t>
    </dgm:pt>
    <dgm:pt modelId="{9497787B-DEA5-445A-93D3-86234E44DF2D}">
      <dgm:prSet phldrT="[Texto]"/>
      <dgm:spPr/>
      <dgm:t>
        <a:bodyPr/>
        <a:lstStyle/>
        <a:p>
          <a:r>
            <a:rPr lang="es-MX" dirty="0" smtClean="0"/>
            <a:t>Mejoramiento de la calidad de vida.</a:t>
          </a:r>
          <a:endParaRPr lang="es-MX" dirty="0"/>
        </a:p>
      </dgm:t>
    </dgm:pt>
    <dgm:pt modelId="{E70E9C53-EBB9-4F72-861B-FB0FA321DC26}" type="parTrans" cxnId="{5183E59B-E90E-4225-A670-46A94B886812}">
      <dgm:prSet/>
      <dgm:spPr/>
      <dgm:t>
        <a:bodyPr/>
        <a:lstStyle/>
        <a:p>
          <a:endParaRPr lang="es-MX"/>
        </a:p>
      </dgm:t>
    </dgm:pt>
    <dgm:pt modelId="{3476E5E1-50DC-4824-9C32-5FF5B23DEE31}" type="sibTrans" cxnId="{5183E59B-E90E-4225-A670-46A94B886812}">
      <dgm:prSet/>
      <dgm:spPr/>
      <dgm:t>
        <a:bodyPr/>
        <a:lstStyle/>
        <a:p>
          <a:endParaRPr lang="es-MX"/>
        </a:p>
      </dgm:t>
    </dgm:pt>
    <dgm:pt modelId="{9D4D1E38-60BB-4A3D-A169-8B0FC96BAE72}" type="pres">
      <dgm:prSet presAssocID="{024EEE3A-5212-49B3-8A52-5E81838CF5C9}" presName="diagram" presStyleCnt="0">
        <dgm:presLayoutVars>
          <dgm:dir/>
          <dgm:resizeHandles val="exact"/>
        </dgm:presLayoutVars>
      </dgm:prSet>
      <dgm:spPr/>
      <dgm:t>
        <a:bodyPr/>
        <a:lstStyle/>
        <a:p>
          <a:endParaRPr lang="es-ES"/>
        </a:p>
      </dgm:t>
    </dgm:pt>
    <dgm:pt modelId="{6C58F911-84A0-4A2B-8CDF-0F52D999E24A}" type="pres">
      <dgm:prSet presAssocID="{5D80F531-DC1B-440B-9FA9-21BF687800BE}" presName="arrow" presStyleLbl="node1" presStyleIdx="0" presStyleCnt="2" custScaleX="79112" custScaleY="66914" custRadScaleRad="116549">
        <dgm:presLayoutVars>
          <dgm:bulletEnabled val="1"/>
        </dgm:presLayoutVars>
      </dgm:prSet>
      <dgm:spPr/>
      <dgm:t>
        <a:bodyPr/>
        <a:lstStyle/>
        <a:p>
          <a:endParaRPr lang="es-MX"/>
        </a:p>
      </dgm:t>
    </dgm:pt>
    <dgm:pt modelId="{800685D1-B0A4-43B6-9C25-D57C4B5C1D73}" type="pres">
      <dgm:prSet presAssocID="{9497787B-DEA5-445A-93D3-86234E44DF2D}" presName="arrow" presStyleLbl="node1" presStyleIdx="1" presStyleCnt="2" custScaleX="76637" custScaleY="62227" custRadScaleRad="112084">
        <dgm:presLayoutVars>
          <dgm:bulletEnabled val="1"/>
        </dgm:presLayoutVars>
      </dgm:prSet>
      <dgm:spPr/>
      <dgm:t>
        <a:bodyPr/>
        <a:lstStyle/>
        <a:p>
          <a:endParaRPr lang="es-ES"/>
        </a:p>
      </dgm:t>
    </dgm:pt>
  </dgm:ptLst>
  <dgm:cxnLst>
    <dgm:cxn modelId="{5183E59B-E90E-4225-A670-46A94B886812}" srcId="{024EEE3A-5212-49B3-8A52-5E81838CF5C9}" destId="{9497787B-DEA5-445A-93D3-86234E44DF2D}" srcOrd="1" destOrd="0" parTransId="{E70E9C53-EBB9-4F72-861B-FB0FA321DC26}" sibTransId="{3476E5E1-50DC-4824-9C32-5FF5B23DEE31}"/>
    <dgm:cxn modelId="{EB1DA364-F9BB-4B9D-A8B1-BADD8EE36D8D}" srcId="{024EEE3A-5212-49B3-8A52-5E81838CF5C9}" destId="{5D80F531-DC1B-440B-9FA9-21BF687800BE}" srcOrd="0" destOrd="0" parTransId="{CF39EF42-A32A-42BD-8DD4-19A4DAFAE813}" sibTransId="{C29EDF1F-9D59-45FA-ACBE-07B15FAD7761}"/>
    <dgm:cxn modelId="{787FBF21-1E68-471F-83B4-AA96978AAEA4}" type="presOf" srcId="{9497787B-DEA5-445A-93D3-86234E44DF2D}" destId="{800685D1-B0A4-43B6-9C25-D57C4B5C1D73}" srcOrd="0" destOrd="0" presId="urn:microsoft.com/office/officeart/2005/8/layout/arrow5"/>
    <dgm:cxn modelId="{91FE9618-B445-47BF-A91E-CA2D41C97DA3}" type="presOf" srcId="{024EEE3A-5212-49B3-8A52-5E81838CF5C9}" destId="{9D4D1E38-60BB-4A3D-A169-8B0FC96BAE72}" srcOrd="0" destOrd="0" presId="urn:microsoft.com/office/officeart/2005/8/layout/arrow5"/>
    <dgm:cxn modelId="{FDBF219A-1F76-4DC9-827D-28B372685E3C}" type="presOf" srcId="{5D80F531-DC1B-440B-9FA9-21BF687800BE}" destId="{6C58F911-84A0-4A2B-8CDF-0F52D999E24A}" srcOrd="0" destOrd="0" presId="urn:microsoft.com/office/officeart/2005/8/layout/arrow5"/>
    <dgm:cxn modelId="{7EB48B1E-D40C-4D0C-86B7-246F2A4EA3DA}" type="presParOf" srcId="{9D4D1E38-60BB-4A3D-A169-8B0FC96BAE72}" destId="{6C58F911-84A0-4A2B-8CDF-0F52D999E24A}" srcOrd="0" destOrd="0" presId="urn:microsoft.com/office/officeart/2005/8/layout/arrow5"/>
    <dgm:cxn modelId="{AB238955-6E9A-4DEC-80E2-AD5EA100923A}" type="presParOf" srcId="{9D4D1E38-60BB-4A3D-A169-8B0FC96BAE72}" destId="{800685D1-B0A4-43B6-9C25-D57C4B5C1D7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E186EE-ABA5-487F-8EE9-1887C7C1FA0C}" type="doc">
      <dgm:prSet loTypeId="urn:microsoft.com/office/officeart/2005/8/layout/vList3" loCatId="list" qsTypeId="urn:microsoft.com/office/officeart/2005/8/quickstyle/simple1" qsCatId="simple" csTypeId="urn:microsoft.com/office/officeart/2005/8/colors/accent1_5" csCatId="accent1" phldr="1"/>
      <dgm:spPr/>
    </dgm:pt>
    <dgm:pt modelId="{034FB83D-DC63-4E8F-B30A-7851FD1406BD}">
      <dgm:prSet phldrT="[Texto]"/>
      <dgm:spPr/>
      <dgm:t>
        <a:bodyPr/>
        <a:lstStyle/>
        <a:p>
          <a:r>
            <a:rPr lang="es-MX" b="1" dirty="0" smtClean="0">
              <a:solidFill>
                <a:schemeClr val="tx1"/>
              </a:solidFill>
            </a:rPr>
            <a:t>Educar a los estudiantes acerca de los problemas de la sociedad </a:t>
          </a:r>
          <a:endParaRPr lang="es-MX" b="1" dirty="0">
            <a:solidFill>
              <a:schemeClr val="tx1"/>
            </a:solidFill>
          </a:endParaRPr>
        </a:p>
      </dgm:t>
    </dgm:pt>
    <dgm:pt modelId="{437608EB-3E17-4439-995A-9F0EDE7D8326}" type="parTrans" cxnId="{89616B7F-8E51-4C33-A802-2D7EDEC7F5EF}">
      <dgm:prSet/>
      <dgm:spPr/>
      <dgm:t>
        <a:bodyPr/>
        <a:lstStyle/>
        <a:p>
          <a:endParaRPr lang="es-MX"/>
        </a:p>
      </dgm:t>
    </dgm:pt>
    <dgm:pt modelId="{7524DF37-F765-4281-A0B8-0B471AA6B761}" type="sibTrans" cxnId="{89616B7F-8E51-4C33-A802-2D7EDEC7F5EF}">
      <dgm:prSet/>
      <dgm:spPr/>
      <dgm:t>
        <a:bodyPr/>
        <a:lstStyle/>
        <a:p>
          <a:endParaRPr lang="es-MX"/>
        </a:p>
      </dgm:t>
    </dgm:pt>
    <dgm:pt modelId="{8E3853B4-60CC-46EB-A02A-4ED6247654D2}">
      <dgm:prSet phldrT="[Texto]"/>
      <dgm:spPr/>
      <dgm:t>
        <a:bodyPr/>
        <a:lstStyle/>
        <a:p>
          <a:r>
            <a:rPr lang="es-MX" b="1" dirty="0" smtClean="0">
              <a:solidFill>
                <a:schemeClr val="tx1"/>
              </a:solidFill>
            </a:rPr>
            <a:t>Lograr que los estudiantes experimenten y comprendan, de primera mano las problemáticas sociales de alguna comunidad</a:t>
          </a:r>
          <a:endParaRPr lang="es-MX" b="1" dirty="0">
            <a:solidFill>
              <a:schemeClr val="tx1"/>
            </a:solidFill>
          </a:endParaRPr>
        </a:p>
      </dgm:t>
    </dgm:pt>
    <dgm:pt modelId="{FDD3455D-2081-4FBB-A132-D0BBB83E4188}" type="parTrans" cxnId="{947AAEDA-E085-49E8-BA68-D0D0C190AF72}">
      <dgm:prSet/>
      <dgm:spPr/>
      <dgm:t>
        <a:bodyPr/>
        <a:lstStyle/>
        <a:p>
          <a:endParaRPr lang="es-MX"/>
        </a:p>
      </dgm:t>
    </dgm:pt>
    <dgm:pt modelId="{E242DDDE-D8DD-445D-9E33-0E1DCB3BF8A1}" type="sibTrans" cxnId="{947AAEDA-E085-49E8-BA68-D0D0C190AF72}">
      <dgm:prSet/>
      <dgm:spPr/>
      <dgm:t>
        <a:bodyPr/>
        <a:lstStyle/>
        <a:p>
          <a:endParaRPr lang="es-MX"/>
        </a:p>
      </dgm:t>
    </dgm:pt>
    <dgm:pt modelId="{8147F055-90F2-47C3-AAB6-1CB3418D1A00}">
      <dgm:prSet phldrT="[Texto]"/>
      <dgm:spPr/>
      <dgm:t>
        <a:bodyPr/>
        <a:lstStyle/>
        <a:p>
          <a:r>
            <a:rPr lang="es-MX" b="1" dirty="0" smtClean="0">
              <a:solidFill>
                <a:schemeClr val="tx1"/>
              </a:solidFill>
            </a:rPr>
            <a:t>Darles la experiencia y habilidades que necesitarán para actuar en la solución de problemas sociales</a:t>
          </a:r>
          <a:endParaRPr lang="es-MX" b="1" dirty="0">
            <a:solidFill>
              <a:schemeClr val="tx1"/>
            </a:solidFill>
          </a:endParaRPr>
        </a:p>
      </dgm:t>
    </dgm:pt>
    <dgm:pt modelId="{5645FB62-C650-484A-BCB5-D34DCD4021EC}" type="parTrans" cxnId="{04EA7BCB-04E3-4C9D-8014-4E1CB1AEEDDB}">
      <dgm:prSet/>
      <dgm:spPr/>
      <dgm:t>
        <a:bodyPr/>
        <a:lstStyle/>
        <a:p>
          <a:endParaRPr lang="es-MX"/>
        </a:p>
      </dgm:t>
    </dgm:pt>
    <dgm:pt modelId="{D3060EC5-F002-41A5-8235-E79BE4FC4D81}" type="sibTrans" cxnId="{04EA7BCB-04E3-4C9D-8014-4E1CB1AEEDDB}">
      <dgm:prSet/>
      <dgm:spPr/>
      <dgm:t>
        <a:bodyPr/>
        <a:lstStyle/>
        <a:p>
          <a:endParaRPr lang="es-MX"/>
        </a:p>
      </dgm:t>
    </dgm:pt>
    <dgm:pt modelId="{C2794F65-30FF-49D2-854D-6B9317779579}" type="pres">
      <dgm:prSet presAssocID="{11E186EE-ABA5-487F-8EE9-1887C7C1FA0C}" presName="linearFlow" presStyleCnt="0">
        <dgm:presLayoutVars>
          <dgm:dir/>
          <dgm:resizeHandles val="exact"/>
        </dgm:presLayoutVars>
      </dgm:prSet>
      <dgm:spPr/>
    </dgm:pt>
    <dgm:pt modelId="{61680B91-54BC-464D-AB3A-024085A3B068}" type="pres">
      <dgm:prSet presAssocID="{034FB83D-DC63-4E8F-B30A-7851FD1406BD}" presName="composite" presStyleCnt="0"/>
      <dgm:spPr/>
    </dgm:pt>
    <dgm:pt modelId="{01F66B0E-F1B8-4781-A2DC-5B85829071B5}" type="pres">
      <dgm:prSet presAssocID="{034FB83D-DC63-4E8F-B30A-7851FD1406BD}" presName="imgShp" presStyleLbl="fgImgPlace1" presStyleIdx="0" presStyleCnt="3"/>
      <dgm:spPr>
        <a:blipFill rotWithShape="1">
          <a:blip xmlns:r="http://schemas.openxmlformats.org/officeDocument/2006/relationships" r:embed="rId1"/>
          <a:stretch>
            <a:fillRect/>
          </a:stretch>
        </a:blipFill>
      </dgm:spPr>
    </dgm:pt>
    <dgm:pt modelId="{18B3FA41-FD04-441C-AC91-6CE0C8DFA58F}" type="pres">
      <dgm:prSet presAssocID="{034FB83D-DC63-4E8F-B30A-7851FD1406BD}" presName="txShp" presStyleLbl="node1" presStyleIdx="0" presStyleCnt="3">
        <dgm:presLayoutVars>
          <dgm:bulletEnabled val="1"/>
        </dgm:presLayoutVars>
      </dgm:prSet>
      <dgm:spPr/>
      <dgm:t>
        <a:bodyPr/>
        <a:lstStyle/>
        <a:p>
          <a:endParaRPr lang="es-MX"/>
        </a:p>
      </dgm:t>
    </dgm:pt>
    <dgm:pt modelId="{B743F17E-BF4D-4134-9E57-0CFA39806FDE}" type="pres">
      <dgm:prSet presAssocID="{7524DF37-F765-4281-A0B8-0B471AA6B761}" presName="spacing" presStyleCnt="0"/>
      <dgm:spPr/>
    </dgm:pt>
    <dgm:pt modelId="{E535BB63-5594-4C5F-83E4-5D22666904D1}" type="pres">
      <dgm:prSet presAssocID="{8E3853B4-60CC-46EB-A02A-4ED6247654D2}" presName="composite" presStyleCnt="0"/>
      <dgm:spPr/>
    </dgm:pt>
    <dgm:pt modelId="{CA939559-4EA1-42F3-820A-8E84B6637B5D}" type="pres">
      <dgm:prSet presAssocID="{8E3853B4-60CC-46EB-A02A-4ED6247654D2}" presName="imgShp" presStyleLbl="fgImgPlace1" presStyleIdx="1" presStyleCnt="3" custScaleX="84357" custScaleY="79841"/>
      <dgm:spPr>
        <a:blipFill rotWithShape="1">
          <a:blip xmlns:r="http://schemas.openxmlformats.org/officeDocument/2006/relationships" r:embed="rId2"/>
          <a:stretch>
            <a:fillRect/>
          </a:stretch>
        </a:blipFill>
      </dgm:spPr>
    </dgm:pt>
    <dgm:pt modelId="{37E20F37-0170-4FEB-A197-1F79166ACD49}" type="pres">
      <dgm:prSet presAssocID="{8E3853B4-60CC-46EB-A02A-4ED6247654D2}" presName="txShp" presStyleLbl="node1" presStyleIdx="1" presStyleCnt="3">
        <dgm:presLayoutVars>
          <dgm:bulletEnabled val="1"/>
        </dgm:presLayoutVars>
      </dgm:prSet>
      <dgm:spPr/>
      <dgm:t>
        <a:bodyPr/>
        <a:lstStyle/>
        <a:p>
          <a:endParaRPr lang="es-MX"/>
        </a:p>
      </dgm:t>
    </dgm:pt>
    <dgm:pt modelId="{8ACA8C65-1C8F-45C7-BBC7-4E0B3E2739A9}" type="pres">
      <dgm:prSet presAssocID="{E242DDDE-D8DD-445D-9E33-0E1DCB3BF8A1}" presName="spacing" presStyleCnt="0"/>
      <dgm:spPr/>
    </dgm:pt>
    <dgm:pt modelId="{65C94BCA-94BF-45DE-824A-C41C2B6874EA}" type="pres">
      <dgm:prSet presAssocID="{8147F055-90F2-47C3-AAB6-1CB3418D1A00}" presName="composite" presStyleCnt="0"/>
      <dgm:spPr/>
    </dgm:pt>
    <dgm:pt modelId="{027E0342-B10B-4946-B7C7-4B5509A5B7B7}" type="pres">
      <dgm:prSet presAssocID="{8147F055-90F2-47C3-AAB6-1CB3418D1A00}" presName="imgShp" presStyleLbl="fgImgPlace1" presStyleIdx="2" presStyleCnt="3" custScaleX="98397" custScaleY="88226"/>
      <dgm:spPr>
        <a:blipFill rotWithShape="1">
          <a:blip xmlns:r="http://schemas.openxmlformats.org/officeDocument/2006/relationships" r:embed="rId3"/>
          <a:stretch>
            <a:fillRect/>
          </a:stretch>
        </a:blipFill>
      </dgm:spPr>
    </dgm:pt>
    <dgm:pt modelId="{D88877D9-2C27-4850-8522-4359F7D7116C}" type="pres">
      <dgm:prSet presAssocID="{8147F055-90F2-47C3-AAB6-1CB3418D1A00}" presName="txShp" presStyleLbl="node1" presStyleIdx="2" presStyleCnt="3">
        <dgm:presLayoutVars>
          <dgm:bulletEnabled val="1"/>
        </dgm:presLayoutVars>
      </dgm:prSet>
      <dgm:spPr/>
      <dgm:t>
        <a:bodyPr/>
        <a:lstStyle/>
        <a:p>
          <a:endParaRPr lang="es-MX"/>
        </a:p>
      </dgm:t>
    </dgm:pt>
  </dgm:ptLst>
  <dgm:cxnLst>
    <dgm:cxn modelId="{89616B7F-8E51-4C33-A802-2D7EDEC7F5EF}" srcId="{11E186EE-ABA5-487F-8EE9-1887C7C1FA0C}" destId="{034FB83D-DC63-4E8F-B30A-7851FD1406BD}" srcOrd="0" destOrd="0" parTransId="{437608EB-3E17-4439-995A-9F0EDE7D8326}" sibTransId="{7524DF37-F765-4281-A0B8-0B471AA6B761}"/>
    <dgm:cxn modelId="{EFE807DA-0DFB-6440-91BA-373B097AC9E1}" type="presOf" srcId="{8E3853B4-60CC-46EB-A02A-4ED6247654D2}" destId="{37E20F37-0170-4FEB-A197-1F79166ACD49}" srcOrd="0" destOrd="0" presId="urn:microsoft.com/office/officeart/2005/8/layout/vList3"/>
    <dgm:cxn modelId="{04EA7BCB-04E3-4C9D-8014-4E1CB1AEEDDB}" srcId="{11E186EE-ABA5-487F-8EE9-1887C7C1FA0C}" destId="{8147F055-90F2-47C3-AAB6-1CB3418D1A00}" srcOrd="2" destOrd="0" parTransId="{5645FB62-C650-484A-BCB5-D34DCD4021EC}" sibTransId="{D3060EC5-F002-41A5-8235-E79BE4FC4D81}"/>
    <dgm:cxn modelId="{E1335E31-0914-7745-970F-F848DE3C4593}" type="presOf" srcId="{8147F055-90F2-47C3-AAB6-1CB3418D1A00}" destId="{D88877D9-2C27-4850-8522-4359F7D7116C}" srcOrd="0" destOrd="0" presId="urn:microsoft.com/office/officeart/2005/8/layout/vList3"/>
    <dgm:cxn modelId="{BE7EC10B-CB57-8544-91C4-146D79AABD9C}" type="presOf" srcId="{034FB83D-DC63-4E8F-B30A-7851FD1406BD}" destId="{18B3FA41-FD04-441C-AC91-6CE0C8DFA58F}" srcOrd="0" destOrd="0" presId="urn:microsoft.com/office/officeart/2005/8/layout/vList3"/>
    <dgm:cxn modelId="{947AAEDA-E085-49E8-BA68-D0D0C190AF72}" srcId="{11E186EE-ABA5-487F-8EE9-1887C7C1FA0C}" destId="{8E3853B4-60CC-46EB-A02A-4ED6247654D2}" srcOrd="1" destOrd="0" parTransId="{FDD3455D-2081-4FBB-A132-D0BBB83E4188}" sibTransId="{E242DDDE-D8DD-445D-9E33-0E1DCB3BF8A1}"/>
    <dgm:cxn modelId="{DBFB25E0-2603-494A-91EF-A2D21F3B7B76}" type="presOf" srcId="{11E186EE-ABA5-487F-8EE9-1887C7C1FA0C}" destId="{C2794F65-30FF-49D2-854D-6B9317779579}" srcOrd="0" destOrd="0" presId="urn:microsoft.com/office/officeart/2005/8/layout/vList3"/>
    <dgm:cxn modelId="{C8048FFB-EAD1-304F-9993-074A23309D35}" type="presParOf" srcId="{C2794F65-30FF-49D2-854D-6B9317779579}" destId="{61680B91-54BC-464D-AB3A-024085A3B068}" srcOrd="0" destOrd="0" presId="urn:microsoft.com/office/officeart/2005/8/layout/vList3"/>
    <dgm:cxn modelId="{5C80D5E3-B4AC-E448-A617-9CCAF4C8933D}" type="presParOf" srcId="{61680B91-54BC-464D-AB3A-024085A3B068}" destId="{01F66B0E-F1B8-4781-A2DC-5B85829071B5}" srcOrd="0" destOrd="0" presId="urn:microsoft.com/office/officeart/2005/8/layout/vList3"/>
    <dgm:cxn modelId="{A751D797-A984-6849-9242-C00183C431FC}" type="presParOf" srcId="{61680B91-54BC-464D-AB3A-024085A3B068}" destId="{18B3FA41-FD04-441C-AC91-6CE0C8DFA58F}" srcOrd="1" destOrd="0" presId="urn:microsoft.com/office/officeart/2005/8/layout/vList3"/>
    <dgm:cxn modelId="{3442B743-115A-0F49-B737-4907ABC6AE77}" type="presParOf" srcId="{C2794F65-30FF-49D2-854D-6B9317779579}" destId="{B743F17E-BF4D-4134-9E57-0CFA39806FDE}" srcOrd="1" destOrd="0" presId="urn:microsoft.com/office/officeart/2005/8/layout/vList3"/>
    <dgm:cxn modelId="{14A29E4A-D875-5047-ADD2-E26A0497CD9B}" type="presParOf" srcId="{C2794F65-30FF-49D2-854D-6B9317779579}" destId="{E535BB63-5594-4C5F-83E4-5D22666904D1}" srcOrd="2" destOrd="0" presId="urn:microsoft.com/office/officeart/2005/8/layout/vList3"/>
    <dgm:cxn modelId="{B086E82F-804C-AB49-B439-D5606B06190E}" type="presParOf" srcId="{E535BB63-5594-4C5F-83E4-5D22666904D1}" destId="{CA939559-4EA1-42F3-820A-8E84B6637B5D}" srcOrd="0" destOrd="0" presId="urn:microsoft.com/office/officeart/2005/8/layout/vList3"/>
    <dgm:cxn modelId="{67FFD3F2-D21F-0643-BD0F-B124CE6C5420}" type="presParOf" srcId="{E535BB63-5594-4C5F-83E4-5D22666904D1}" destId="{37E20F37-0170-4FEB-A197-1F79166ACD49}" srcOrd="1" destOrd="0" presId="urn:microsoft.com/office/officeart/2005/8/layout/vList3"/>
    <dgm:cxn modelId="{F2B6E627-B351-1C48-A39D-AD081A1B788B}" type="presParOf" srcId="{C2794F65-30FF-49D2-854D-6B9317779579}" destId="{8ACA8C65-1C8F-45C7-BBC7-4E0B3E2739A9}" srcOrd="3" destOrd="0" presId="urn:microsoft.com/office/officeart/2005/8/layout/vList3"/>
    <dgm:cxn modelId="{30109FB4-E47F-724C-BD4A-666F84D4021C}" type="presParOf" srcId="{C2794F65-30FF-49D2-854D-6B9317779579}" destId="{65C94BCA-94BF-45DE-824A-C41C2B6874EA}" srcOrd="4" destOrd="0" presId="urn:microsoft.com/office/officeart/2005/8/layout/vList3"/>
    <dgm:cxn modelId="{3219B533-A22A-404F-A5D4-59AAE4B8C939}" type="presParOf" srcId="{65C94BCA-94BF-45DE-824A-C41C2B6874EA}" destId="{027E0342-B10B-4946-B7C7-4B5509A5B7B7}" srcOrd="0" destOrd="0" presId="urn:microsoft.com/office/officeart/2005/8/layout/vList3"/>
    <dgm:cxn modelId="{99E3CCA3-8D2D-EB44-9937-86D573C0638A}" type="presParOf" srcId="{65C94BCA-94BF-45DE-824A-C41C2B6874EA}" destId="{D88877D9-2C27-4850-8522-4359F7D711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BA3D2A-006B-447C-AAD4-CF070C26ED02}" type="doc">
      <dgm:prSet loTypeId="urn:microsoft.com/office/officeart/2005/8/layout/orgChart1" loCatId="hierarchy" qsTypeId="urn:microsoft.com/office/officeart/2005/8/quickstyle/3d1" qsCatId="3D" csTypeId="urn:microsoft.com/office/officeart/2005/8/colors/accent0_2" csCatId="mainScheme" phldr="1"/>
      <dgm:spPr/>
      <dgm:t>
        <a:bodyPr/>
        <a:lstStyle/>
        <a:p>
          <a:endParaRPr lang="es-MX"/>
        </a:p>
      </dgm:t>
    </dgm:pt>
    <dgm:pt modelId="{EDCFC75E-EDC6-4934-9D83-DA3D82C0A962}">
      <dgm:prSet phldrT="[Texto]" custT="1"/>
      <dgm:spPr/>
      <dgm:t>
        <a:bodyPr/>
        <a:lstStyle/>
        <a:p>
          <a:r>
            <a:rPr lang="es-MX" sz="1800" b="1" dirty="0" smtClean="0">
              <a:solidFill>
                <a:schemeClr val="tx1"/>
              </a:solidFill>
            </a:rPr>
            <a:t>RELACIÓN CON EL CURRÍCULO </a:t>
          </a:r>
          <a:endParaRPr lang="es-MX" sz="1800" b="1" dirty="0">
            <a:solidFill>
              <a:schemeClr val="tx1"/>
            </a:solidFill>
          </a:endParaRPr>
        </a:p>
      </dgm:t>
    </dgm:pt>
    <dgm:pt modelId="{652509A7-1B02-4894-B60D-4EF87928B889}" type="parTrans" cxnId="{66EE6C70-0B02-4422-9F3F-CEE9EF44B75C}">
      <dgm:prSet/>
      <dgm:spPr/>
      <dgm:t>
        <a:bodyPr/>
        <a:lstStyle/>
        <a:p>
          <a:endParaRPr lang="es-MX">
            <a:solidFill>
              <a:schemeClr val="tx1"/>
            </a:solidFill>
          </a:endParaRPr>
        </a:p>
      </dgm:t>
    </dgm:pt>
    <dgm:pt modelId="{5059893C-978E-491F-BCC1-4F264FF0C288}" type="sibTrans" cxnId="{66EE6C70-0B02-4422-9F3F-CEE9EF44B75C}">
      <dgm:prSet/>
      <dgm:spPr/>
      <dgm:t>
        <a:bodyPr/>
        <a:lstStyle/>
        <a:p>
          <a:endParaRPr lang="es-MX">
            <a:solidFill>
              <a:schemeClr val="tx1"/>
            </a:solidFill>
          </a:endParaRPr>
        </a:p>
      </dgm:t>
    </dgm:pt>
    <dgm:pt modelId="{7B1AE6C5-F24C-43F3-B6D5-926B90D70C94}">
      <dgm:prSet phldrT="[Texto]"/>
      <dgm:spPr/>
      <dgm:t>
        <a:bodyPr/>
        <a:lstStyle/>
        <a:p>
          <a:r>
            <a:rPr lang="es-MX" u="sng" dirty="0" smtClean="0">
              <a:solidFill>
                <a:schemeClr val="tx1"/>
              </a:solidFill>
            </a:rPr>
            <a:t>CO-CURRICULAR</a:t>
          </a:r>
          <a:r>
            <a:rPr lang="es-MX" dirty="0" smtClean="0">
              <a:solidFill>
                <a:schemeClr val="tx1"/>
              </a:solidFill>
            </a:rPr>
            <a:t> </a:t>
          </a:r>
          <a:endParaRPr lang="es-MX" dirty="0">
            <a:solidFill>
              <a:schemeClr val="tx1"/>
            </a:solidFill>
          </a:endParaRPr>
        </a:p>
      </dgm:t>
    </dgm:pt>
    <dgm:pt modelId="{CE6823DD-B94E-4D6C-98FE-4AAF2BD6D94D}" type="parTrans" cxnId="{2146B00D-9C5F-46DA-9BB7-0A62217F508F}">
      <dgm:prSet/>
      <dgm:spPr/>
      <dgm:t>
        <a:bodyPr/>
        <a:lstStyle/>
        <a:p>
          <a:endParaRPr lang="es-MX">
            <a:solidFill>
              <a:schemeClr val="tx1"/>
            </a:solidFill>
          </a:endParaRPr>
        </a:p>
      </dgm:t>
    </dgm:pt>
    <dgm:pt modelId="{74D8AE18-819F-4CA0-BE68-07438C7447A8}" type="sibTrans" cxnId="{2146B00D-9C5F-46DA-9BB7-0A62217F508F}">
      <dgm:prSet/>
      <dgm:spPr/>
      <dgm:t>
        <a:bodyPr/>
        <a:lstStyle/>
        <a:p>
          <a:endParaRPr lang="es-MX">
            <a:solidFill>
              <a:schemeClr val="tx1"/>
            </a:solidFill>
          </a:endParaRPr>
        </a:p>
      </dgm:t>
    </dgm:pt>
    <dgm:pt modelId="{BB945000-CD45-47F2-BBCB-22AFBCAE3CA4}">
      <dgm:prSet phldrT="[Texto]"/>
      <dgm:spPr/>
      <dgm:t>
        <a:bodyPr/>
        <a:lstStyle/>
        <a:p>
          <a:r>
            <a:rPr lang="es-MX" u="sng" dirty="0" smtClean="0">
              <a:solidFill>
                <a:schemeClr val="tx1"/>
              </a:solidFill>
            </a:rPr>
            <a:t>EXTRACURRICULAR</a:t>
          </a:r>
          <a:r>
            <a:rPr lang="es-MX" dirty="0" smtClean="0">
              <a:solidFill>
                <a:schemeClr val="tx1"/>
              </a:solidFill>
            </a:rPr>
            <a:t> </a:t>
          </a:r>
          <a:endParaRPr lang="es-MX" dirty="0">
            <a:solidFill>
              <a:schemeClr val="tx1"/>
            </a:solidFill>
          </a:endParaRPr>
        </a:p>
      </dgm:t>
    </dgm:pt>
    <dgm:pt modelId="{8EE3CE73-F521-41FF-B759-0E49F092BE26}" type="parTrans" cxnId="{8E2DC408-B480-4364-BD34-912F93AACE5F}">
      <dgm:prSet/>
      <dgm:spPr/>
      <dgm:t>
        <a:bodyPr/>
        <a:lstStyle/>
        <a:p>
          <a:endParaRPr lang="es-MX">
            <a:solidFill>
              <a:schemeClr val="tx1"/>
            </a:solidFill>
          </a:endParaRPr>
        </a:p>
      </dgm:t>
    </dgm:pt>
    <dgm:pt modelId="{D7F1CB6A-6F16-4690-B2BC-3666EC74FD7A}" type="sibTrans" cxnId="{8E2DC408-B480-4364-BD34-912F93AACE5F}">
      <dgm:prSet/>
      <dgm:spPr/>
      <dgm:t>
        <a:bodyPr/>
        <a:lstStyle/>
        <a:p>
          <a:endParaRPr lang="es-MX">
            <a:solidFill>
              <a:schemeClr val="tx1"/>
            </a:solidFill>
          </a:endParaRPr>
        </a:p>
      </dgm:t>
    </dgm:pt>
    <dgm:pt modelId="{28BDE08C-0F4A-42E5-9B99-03E398BEA054}">
      <dgm:prSet custT="1"/>
      <dgm:spPr/>
      <dgm:t>
        <a:bodyPr/>
        <a:lstStyle/>
        <a:p>
          <a:r>
            <a:rPr lang="es-MX" sz="1600" dirty="0" smtClean="0">
              <a:solidFill>
                <a:schemeClr val="tx1"/>
              </a:solidFill>
            </a:rPr>
            <a:t> </a:t>
          </a:r>
          <a:r>
            <a:rPr lang="es-MX" sz="1600" u="sng" dirty="0" smtClean="0">
              <a:solidFill>
                <a:schemeClr val="tx1"/>
              </a:solidFill>
            </a:rPr>
            <a:t>CURRICULAR</a:t>
          </a:r>
          <a:endParaRPr lang="es-MX" sz="1600" u="sng" dirty="0">
            <a:solidFill>
              <a:schemeClr val="tx1"/>
            </a:solidFill>
          </a:endParaRPr>
        </a:p>
      </dgm:t>
    </dgm:pt>
    <dgm:pt modelId="{FA804FF4-76DC-47CF-8F4A-B538A7174FCF}" type="parTrans" cxnId="{904244D4-703B-4EB7-82FB-CCB624D1EC48}">
      <dgm:prSet/>
      <dgm:spPr/>
      <dgm:t>
        <a:bodyPr/>
        <a:lstStyle/>
        <a:p>
          <a:endParaRPr lang="es-MX">
            <a:solidFill>
              <a:schemeClr val="tx1"/>
            </a:solidFill>
          </a:endParaRPr>
        </a:p>
      </dgm:t>
    </dgm:pt>
    <dgm:pt modelId="{E2D049A4-6781-4687-BC0B-AA38B2909956}" type="sibTrans" cxnId="{904244D4-703B-4EB7-82FB-CCB624D1EC48}">
      <dgm:prSet/>
      <dgm:spPr/>
      <dgm:t>
        <a:bodyPr/>
        <a:lstStyle/>
        <a:p>
          <a:endParaRPr lang="es-MX">
            <a:solidFill>
              <a:schemeClr val="tx1"/>
            </a:solidFill>
          </a:endParaRPr>
        </a:p>
      </dgm:t>
    </dgm:pt>
    <dgm:pt modelId="{78E31180-98A0-4B64-BDF0-D920B1D6C53E}">
      <dgm:prSet/>
      <dgm:spPr/>
      <dgm:t>
        <a:bodyPr/>
        <a:lstStyle/>
        <a:p>
          <a:r>
            <a:rPr lang="es-MX" dirty="0" smtClean="0">
              <a:solidFill>
                <a:schemeClr val="tx1"/>
              </a:solidFill>
            </a:rPr>
            <a:t>El servicio depende de algún curso o materia del plan de estudios.</a:t>
          </a:r>
          <a:endParaRPr lang="es-MX" dirty="0">
            <a:solidFill>
              <a:schemeClr val="tx1"/>
            </a:solidFill>
          </a:endParaRPr>
        </a:p>
      </dgm:t>
    </dgm:pt>
    <dgm:pt modelId="{326A45AA-48B2-49D8-BD34-6CEBF7EE0763}" type="parTrans" cxnId="{3831C9BF-66CD-40CB-AF13-44E217F64F5B}">
      <dgm:prSet/>
      <dgm:spPr/>
      <dgm:t>
        <a:bodyPr/>
        <a:lstStyle/>
        <a:p>
          <a:endParaRPr lang="es-MX">
            <a:solidFill>
              <a:schemeClr val="tx1"/>
            </a:solidFill>
          </a:endParaRPr>
        </a:p>
      </dgm:t>
    </dgm:pt>
    <dgm:pt modelId="{9CBF3B08-8521-4933-9B5F-36B86B88ED5C}" type="sibTrans" cxnId="{3831C9BF-66CD-40CB-AF13-44E217F64F5B}">
      <dgm:prSet/>
      <dgm:spPr/>
      <dgm:t>
        <a:bodyPr/>
        <a:lstStyle/>
        <a:p>
          <a:endParaRPr lang="es-MX">
            <a:solidFill>
              <a:schemeClr val="tx1"/>
            </a:solidFill>
          </a:endParaRPr>
        </a:p>
      </dgm:t>
    </dgm:pt>
    <dgm:pt modelId="{6B41F9FE-77C5-4F74-B897-B3A81AB3F124}">
      <dgm:prSet/>
      <dgm:spPr/>
      <dgm:t>
        <a:bodyPr/>
        <a:lstStyle/>
        <a:p>
          <a:r>
            <a:rPr lang="es-MX" dirty="0" smtClean="0">
              <a:solidFill>
                <a:schemeClr val="tx1"/>
              </a:solidFill>
            </a:rPr>
            <a:t>La experiencia de servicio  no depende de una asignatura pero los estudiantes se involucran en experiencias. </a:t>
          </a:r>
          <a:endParaRPr lang="es-MX" dirty="0">
            <a:solidFill>
              <a:schemeClr val="tx1"/>
            </a:solidFill>
          </a:endParaRPr>
        </a:p>
      </dgm:t>
    </dgm:pt>
    <dgm:pt modelId="{453FD0AF-4235-4D19-B218-92F14553A058}" type="parTrans" cxnId="{7F5BB61F-62B6-4FC2-B6A6-04ADEEBBB9D8}">
      <dgm:prSet/>
      <dgm:spPr/>
      <dgm:t>
        <a:bodyPr/>
        <a:lstStyle/>
        <a:p>
          <a:endParaRPr lang="es-MX">
            <a:solidFill>
              <a:schemeClr val="tx1"/>
            </a:solidFill>
          </a:endParaRPr>
        </a:p>
      </dgm:t>
    </dgm:pt>
    <dgm:pt modelId="{DACB91C4-0417-453E-8E1F-F3433B0548AF}" type="sibTrans" cxnId="{7F5BB61F-62B6-4FC2-B6A6-04ADEEBBB9D8}">
      <dgm:prSet/>
      <dgm:spPr/>
      <dgm:t>
        <a:bodyPr/>
        <a:lstStyle/>
        <a:p>
          <a:endParaRPr lang="es-MX">
            <a:solidFill>
              <a:schemeClr val="tx1"/>
            </a:solidFill>
          </a:endParaRPr>
        </a:p>
      </dgm:t>
    </dgm:pt>
    <dgm:pt modelId="{48F65764-812F-4AA9-810A-559E7C062EBC}">
      <dgm:prSet/>
      <dgm:spPr/>
      <dgm:t>
        <a:bodyPr/>
        <a:lstStyle/>
        <a:p>
          <a:r>
            <a:rPr lang="es-MX" dirty="0" smtClean="0">
              <a:solidFill>
                <a:schemeClr val="tx1"/>
              </a:solidFill>
            </a:rPr>
            <a:t>No tienen una relación con las asignaturas que los estudiantes están cursando, han cursado o cursarán en su carrera.</a:t>
          </a:r>
        </a:p>
      </dgm:t>
    </dgm:pt>
    <dgm:pt modelId="{6FE5C394-F34C-4CFB-849E-C62BBAE193F0}" type="parTrans" cxnId="{B7B5D74B-2A4C-423C-8CD5-B8B3F18A8554}">
      <dgm:prSet/>
      <dgm:spPr/>
      <dgm:t>
        <a:bodyPr/>
        <a:lstStyle/>
        <a:p>
          <a:endParaRPr lang="es-MX">
            <a:solidFill>
              <a:schemeClr val="tx1"/>
            </a:solidFill>
          </a:endParaRPr>
        </a:p>
      </dgm:t>
    </dgm:pt>
    <dgm:pt modelId="{268E7F01-1E4A-4BC9-91D9-40045289CDA7}" type="sibTrans" cxnId="{B7B5D74B-2A4C-423C-8CD5-B8B3F18A8554}">
      <dgm:prSet/>
      <dgm:spPr/>
      <dgm:t>
        <a:bodyPr/>
        <a:lstStyle/>
        <a:p>
          <a:endParaRPr lang="es-MX">
            <a:solidFill>
              <a:schemeClr val="tx1"/>
            </a:solidFill>
          </a:endParaRPr>
        </a:p>
      </dgm:t>
    </dgm:pt>
    <dgm:pt modelId="{6174883F-F98A-4169-9A81-E8502AB41059}" type="pres">
      <dgm:prSet presAssocID="{83BA3D2A-006B-447C-AAD4-CF070C26ED02}" presName="hierChild1" presStyleCnt="0">
        <dgm:presLayoutVars>
          <dgm:orgChart val="1"/>
          <dgm:chPref val="1"/>
          <dgm:dir/>
          <dgm:animOne val="branch"/>
          <dgm:animLvl val="lvl"/>
          <dgm:resizeHandles/>
        </dgm:presLayoutVars>
      </dgm:prSet>
      <dgm:spPr/>
      <dgm:t>
        <a:bodyPr/>
        <a:lstStyle/>
        <a:p>
          <a:endParaRPr lang="es-ES"/>
        </a:p>
      </dgm:t>
    </dgm:pt>
    <dgm:pt modelId="{6BB014BA-E6B0-4475-984F-C4C42D4269ED}" type="pres">
      <dgm:prSet presAssocID="{EDCFC75E-EDC6-4934-9D83-DA3D82C0A962}" presName="hierRoot1" presStyleCnt="0">
        <dgm:presLayoutVars>
          <dgm:hierBranch val="init"/>
        </dgm:presLayoutVars>
      </dgm:prSet>
      <dgm:spPr/>
    </dgm:pt>
    <dgm:pt modelId="{76F58C2B-9F55-475C-B14C-FB34344F1D3E}" type="pres">
      <dgm:prSet presAssocID="{EDCFC75E-EDC6-4934-9D83-DA3D82C0A962}" presName="rootComposite1" presStyleCnt="0"/>
      <dgm:spPr/>
    </dgm:pt>
    <dgm:pt modelId="{FD59C0B2-DB16-4F63-92EA-C0FE8A6E3AD5}" type="pres">
      <dgm:prSet presAssocID="{EDCFC75E-EDC6-4934-9D83-DA3D82C0A962}" presName="rootText1" presStyleLbl="node0" presStyleIdx="0" presStyleCnt="1">
        <dgm:presLayoutVars>
          <dgm:chPref val="3"/>
        </dgm:presLayoutVars>
      </dgm:prSet>
      <dgm:spPr/>
      <dgm:t>
        <a:bodyPr/>
        <a:lstStyle/>
        <a:p>
          <a:endParaRPr lang="es-MX"/>
        </a:p>
      </dgm:t>
    </dgm:pt>
    <dgm:pt modelId="{16F97174-C4E0-4C3A-8E14-9F195601914A}" type="pres">
      <dgm:prSet presAssocID="{EDCFC75E-EDC6-4934-9D83-DA3D82C0A962}" presName="rootConnector1" presStyleLbl="node1" presStyleIdx="0" presStyleCnt="0"/>
      <dgm:spPr/>
      <dgm:t>
        <a:bodyPr/>
        <a:lstStyle/>
        <a:p>
          <a:endParaRPr lang="es-ES"/>
        </a:p>
      </dgm:t>
    </dgm:pt>
    <dgm:pt modelId="{3B0F4E9D-59C9-4F14-BE92-3E5688B7EAC2}" type="pres">
      <dgm:prSet presAssocID="{EDCFC75E-EDC6-4934-9D83-DA3D82C0A962}" presName="hierChild2" presStyleCnt="0"/>
      <dgm:spPr/>
    </dgm:pt>
    <dgm:pt modelId="{B91CD6B0-6D17-4360-AA22-92A71E41468C}" type="pres">
      <dgm:prSet presAssocID="{FA804FF4-76DC-47CF-8F4A-B538A7174FCF}" presName="Name37" presStyleLbl="parChTrans1D2" presStyleIdx="0" presStyleCnt="3"/>
      <dgm:spPr/>
      <dgm:t>
        <a:bodyPr/>
        <a:lstStyle/>
        <a:p>
          <a:endParaRPr lang="es-ES"/>
        </a:p>
      </dgm:t>
    </dgm:pt>
    <dgm:pt modelId="{30148457-424E-4513-8C86-D79246E722E7}" type="pres">
      <dgm:prSet presAssocID="{28BDE08C-0F4A-42E5-9B99-03E398BEA054}" presName="hierRoot2" presStyleCnt="0">
        <dgm:presLayoutVars>
          <dgm:hierBranch val="init"/>
        </dgm:presLayoutVars>
      </dgm:prSet>
      <dgm:spPr/>
    </dgm:pt>
    <dgm:pt modelId="{9423D8C7-73F1-4A7D-BA41-2DA2722410CD}" type="pres">
      <dgm:prSet presAssocID="{28BDE08C-0F4A-42E5-9B99-03E398BEA054}" presName="rootComposite" presStyleCnt="0"/>
      <dgm:spPr/>
    </dgm:pt>
    <dgm:pt modelId="{5F241B3F-02C7-4890-A9CB-5B112DA2F7AE}" type="pres">
      <dgm:prSet presAssocID="{28BDE08C-0F4A-42E5-9B99-03E398BEA054}" presName="rootText" presStyleLbl="node2" presStyleIdx="0" presStyleCnt="3">
        <dgm:presLayoutVars>
          <dgm:chPref val="3"/>
        </dgm:presLayoutVars>
      </dgm:prSet>
      <dgm:spPr/>
      <dgm:t>
        <a:bodyPr/>
        <a:lstStyle/>
        <a:p>
          <a:endParaRPr lang="es-MX"/>
        </a:p>
      </dgm:t>
    </dgm:pt>
    <dgm:pt modelId="{79D90478-A6FD-4710-8296-06E8785E3A83}" type="pres">
      <dgm:prSet presAssocID="{28BDE08C-0F4A-42E5-9B99-03E398BEA054}" presName="rootConnector" presStyleLbl="node2" presStyleIdx="0" presStyleCnt="3"/>
      <dgm:spPr/>
      <dgm:t>
        <a:bodyPr/>
        <a:lstStyle/>
        <a:p>
          <a:endParaRPr lang="es-ES"/>
        </a:p>
      </dgm:t>
    </dgm:pt>
    <dgm:pt modelId="{A7DB935E-2A7B-49E1-86E1-024AEE600240}" type="pres">
      <dgm:prSet presAssocID="{28BDE08C-0F4A-42E5-9B99-03E398BEA054}" presName="hierChild4" presStyleCnt="0"/>
      <dgm:spPr/>
    </dgm:pt>
    <dgm:pt modelId="{759B58B7-E28D-41DA-ACB4-A4F7B086EEAA}" type="pres">
      <dgm:prSet presAssocID="{326A45AA-48B2-49D8-BD34-6CEBF7EE0763}" presName="Name37" presStyleLbl="parChTrans1D3" presStyleIdx="0" presStyleCnt="3"/>
      <dgm:spPr/>
      <dgm:t>
        <a:bodyPr/>
        <a:lstStyle/>
        <a:p>
          <a:endParaRPr lang="es-ES"/>
        </a:p>
      </dgm:t>
    </dgm:pt>
    <dgm:pt modelId="{AA78D0AF-82EF-49C9-917D-FC69CB6B1623}" type="pres">
      <dgm:prSet presAssocID="{78E31180-98A0-4B64-BDF0-D920B1D6C53E}" presName="hierRoot2" presStyleCnt="0">
        <dgm:presLayoutVars>
          <dgm:hierBranch val="init"/>
        </dgm:presLayoutVars>
      </dgm:prSet>
      <dgm:spPr/>
    </dgm:pt>
    <dgm:pt modelId="{23E957C0-502A-4CDA-A471-07B91106ADBE}" type="pres">
      <dgm:prSet presAssocID="{78E31180-98A0-4B64-BDF0-D920B1D6C53E}" presName="rootComposite" presStyleCnt="0"/>
      <dgm:spPr/>
    </dgm:pt>
    <dgm:pt modelId="{5FDFD531-C782-44B4-B1C9-BBC6AA9AE511}" type="pres">
      <dgm:prSet presAssocID="{78E31180-98A0-4B64-BDF0-D920B1D6C53E}" presName="rootText" presStyleLbl="node3" presStyleIdx="0" presStyleCnt="3">
        <dgm:presLayoutVars>
          <dgm:chPref val="3"/>
        </dgm:presLayoutVars>
      </dgm:prSet>
      <dgm:spPr/>
      <dgm:t>
        <a:bodyPr/>
        <a:lstStyle/>
        <a:p>
          <a:endParaRPr lang="es-MX"/>
        </a:p>
      </dgm:t>
    </dgm:pt>
    <dgm:pt modelId="{B372F057-35E1-4D5F-828B-600850576927}" type="pres">
      <dgm:prSet presAssocID="{78E31180-98A0-4B64-BDF0-D920B1D6C53E}" presName="rootConnector" presStyleLbl="node3" presStyleIdx="0" presStyleCnt="3"/>
      <dgm:spPr/>
      <dgm:t>
        <a:bodyPr/>
        <a:lstStyle/>
        <a:p>
          <a:endParaRPr lang="es-ES"/>
        </a:p>
      </dgm:t>
    </dgm:pt>
    <dgm:pt modelId="{EC8BA25D-B18F-4524-9453-93E0D56C1A1A}" type="pres">
      <dgm:prSet presAssocID="{78E31180-98A0-4B64-BDF0-D920B1D6C53E}" presName="hierChild4" presStyleCnt="0"/>
      <dgm:spPr/>
    </dgm:pt>
    <dgm:pt modelId="{519DB04D-340A-4145-AABF-0423955A9AA1}" type="pres">
      <dgm:prSet presAssocID="{78E31180-98A0-4B64-BDF0-D920B1D6C53E}" presName="hierChild5" presStyleCnt="0"/>
      <dgm:spPr/>
    </dgm:pt>
    <dgm:pt modelId="{17E8B4DB-70D9-41D8-A011-EBCE9B8B1321}" type="pres">
      <dgm:prSet presAssocID="{28BDE08C-0F4A-42E5-9B99-03E398BEA054}" presName="hierChild5" presStyleCnt="0"/>
      <dgm:spPr/>
    </dgm:pt>
    <dgm:pt modelId="{0943B540-E7CD-47E7-857F-246CF3B94847}" type="pres">
      <dgm:prSet presAssocID="{CE6823DD-B94E-4D6C-98FE-4AAF2BD6D94D}" presName="Name37" presStyleLbl="parChTrans1D2" presStyleIdx="1" presStyleCnt="3"/>
      <dgm:spPr/>
      <dgm:t>
        <a:bodyPr/>
        <a:lstStyle/>
        <a:p>
          <a:endParaRPr lang="es-ES"/>
        </a:p>
      </dgm:t>
    </dgm:pt>
    <dgm:pt modelId="{B3B9E2AA-B60E-4383-A690-97D03EAB5152}" type="pres">
      <dgm:prSet presAssocID="{7B1AE6C5-F24C-43F3-B6D5-926B90D70C94}" presName="hierRoot2" presStyleCnt="0">
        <dgm:presLayoutVars>
          <dgm:hierBranch val="init"/>
        </dgm:presLayoutVars>
      </dgm:prSet>
      <dgm:spPr/>
    </dgm:pt>
    <dgm:pt modelId="{DCB3DF95-9FB7-4CB1-989D-8717CD7061ED}" type="pres">
      <dgm:prSet presAssocID="{7B1AE6C5-F24C-43F3-B6D5-926B90D70C94}" presName="rootComposite" presStyleCnt="0"/>
      <dgm:spPr/>
    </dgm:pt>
    <dgm:pt modelId="{3B82B2C3-91C4-47C2-83E6-C44B6C1665ED}" type="pres">
      <dgm:prSet presAssocID="{7B1AE6C5-F24C-43F3-B6D5-926B90D70C94}" presName="rootText" presStyleLbl="node2" presStyleIdx="1" presStyleCnt="3">
        <dgm:presLayoutVars>
          <dgm:chPref val="3"/>
        </dgm:presLayoutVars>
      </dgm:prSet>
      <dgm:spPr/>
      <dgm:t>
        <a:bodyPr/>
        <a:lstStyle/>
        <a:p>
          <a:endParaRPr lang="es-MX"/>
        </a:p>
      </dgm:t>
    </dgm:pt>
    <dgm:pt modelId="{DFBD0546-B9DC-4769-93F8-77BA5F599639}" type="pres">
      <dgm:prSet presAssocID="{7B1AE6C5-F24C-43F3-B6D5-926B90D70C94}" presName="rootConnector" presStyleLbl="node2" presStyleIdx="1" presStyleCnt="3"/>
      <dgm:spPr/>
      <dgm:t>
        <a:bodyPr/>
        <a:lstStyle/>
        <a:p>
          <a:endParaRPr lang="es-ES"/>
        </a:p>
      </dgm:t>
    </dgm:pt>
    <dgm:pt modelId="{456C47CE-13E6-49AF-A6BC-AC81D1F31911}" type="pres">
      <dgm:prSet presAssocID="{7B1AE6C5-F24C-43F3-B6D5-926B90D70C94}" presName="hierChild4" presStyleCnt="0"/>
      <dgm:spPr/>
    </dgm:pt>
    <dgm:pt modelId="{516F1636-CB6D-476E-BC73-5BD415512D6F}" type="pres">
      <dgm:prSet presAssocID="{453FD0AF-4235-4D19-B218-92F14553A058}" presName="Name37" presStyleLbl="parChTrans1D3" presStyleIdx="1" presStyleCnt="3"/>
      <dgm:spPr/>
      <dgm:t>
        <a:bodyPr/>
        <a:lstStyle/>
        <a:p>
          <a:endParaRPr lang="es-ES"/>
        </a:p>
      </dgm:t>
    </dgm:pt>
    <dgm:pt modelId="{5F277B54-3843-47CE-90A7-C85FD4FABB3A}" type="pres">
      <dgm:prSet presAssocID="{6B41F9FE-77C5-4F74-B897-B3A81AB3F124}" presName="hierRoot2" presStyleCnt="0">
        <dgm:presLayoutVars>
          <dgm:hierBranch val="init"/>
        </dgm:presLayoutVars>
      </dgm:prSet>
      <dgm:spPr/>
    </dgm:pt>
    <dgm:pt modelId="{737C9AC8-FDD8-4702-AC90-05B26F1EF6AB}" type="pres">
      <dgm:prSet presAssocID="{6B41F9FE-77C5-4F74-B897-B3A81AB3F124}" presName="rootComposite" presStyleCnt="0"/>
      <dgm:spPr/>
    </dgm:pt>
    <dgm:pt modelId="{CF203E87-AA0F-41BC-A2CC-B886D68A2D1F}" type="pres">
      <dgm:prSet presAssocID="{6B41F9FE-77C5-4F74-B897-B3A81AB3F124}" presName="rootText" presStyleLbl="node3" presStyleIdx="1" presStyleCnt="3">
        <dgm:presLayoutVars>
          <dgm:chPref val="3"/>
        </dgm:presLayoutVars>
      </dgm:prSet>
      <dgm:spPr/>
      <dgm:t>
        <a:bodyPr/>
        <a:lstStyle/>
        <a:p>
          <a:endParaRPr lang="es-MX"/>
        </a:p>
      </dgm:t>
    </dgm:pt>
    <dgm:pt modelId="{C848E5E8-D2DA-4F57-A165-65BDF0DB5B9A}" type="pres">
      <dgm:prSet presAssocID="{6B41F9FE-77C5-4F74-B897-B3A81AB3F124}" presName="rootConnector" presStyleLbl="node3" presStyleIdx="1" presStyleCnt="3"/>
      <dgm:spPr/>
      <dgm:t>
        <a:bodyPr/>
        <a:lstStyle/>
        <a:p>
          <a:endParaRPr lang="es-ES"/>
        </a:p>
      </dgm:t>
    </dgm:pt>
    <dgm:pt modelId="{1DB9715D-ED2A-4C81-9EA0-E74D0E78A1CC}" type="pres">
      <dgm:prSet presAssocID="{6B41F9FE-77C5-4F74-B897-B3A81AB3F124}" presName="hierChild4" presStyleCnt="0"/>
      <dgm:spPr/>
    </dgm:pt>
    <dgm:pt modelId="{78D78F90-7821-4E1A-8781-6ABF2CF4E03C}" type="pres">
      <dgm:prSet presAssocID="{6B41F9FE-77C5-4F74-B897-B3A81AB3F124}" presName="hierChild5" presStyleCnt="0"/>
      <dgm:spPr/>
    </dgm:pt>
    <dgm:pt modelId="{C6D8F3A2-009F-4883-BDD9-FBA6B073BB72}" type="pres">
      <dgm:prSet presAssocID="{7B1AE6C5-F24C-43F3-B6D5-926B90D70C94}" presName="hierChild5" presStyleCnt="0"/>
      <dgm:spPr/>
    </dgm:pt>
    <dgm:pt modelId="{1DA0685C-E564-4C25-8846-283E0116C680}" type="pres">
      <dgm:prSet presAssocID="{8EE3CE73-F521-41FF-B759-0E49F092BE26}" presName="Name37" presStyleLbl="parChTrans1D2" presStyleIdx="2" presStyleCnt="3"/>
      <dgm:spPr/>
      <dgm:t>
        <a:bodyPr/>
        <a:lstStyle/>
        <a:p>
          <a:endParaRPr lang="es-ES"/>
        </a:p>
      </dgm:t>
    </dgm:pt>
    <dgm:pt modelId="{1B553358-F756-425C-8C2B-A87AF82C39C3}" type="pres">
      <dgm:prSet presAssocID="{BB945000-CD45-47F2-BBCB-22AFBCAE3CA4}" presName="hierRoot2" presStyleCnt="0">
        <dgm:presLayoutVars>
          <dgm:hierBranch val="init"/>
        </dgm:presLayoutVars>
      </dgm:prSet>
      <dgm:spPr/>
    </dgm:pt>
    <dgm:pt modelId="{3C1ADEBE-9BCB-431D-A739-7E4D80183AC3}" type="pres">
      <dgm:prSet presAssocID="{BB945000-CD45-47F2-BBCB-22AFBCAE3CA4}" presName="rootComposite" presStyleCnt="0"/>
      <dgm:spPr/>
    </dgm:pt>
    <dgm:pt modelId="{B3C41FC9-D1F7-4AC8-9C3F-49DBD0A95509}" type="pres">
      <dgm:prSet presAssocID="{BB945000-CD45-47F2-BBCB-22AFBCAE3CA4}" presName="rootText" presStyleLbl="node2" presStyleIdx="2" presStyleCnt="3">
        <dgm:presLayoutVars>
          <dgm:chPref val="3"/>
        </dgm:presLayoutVars>
      </dgm:prSet>
      <dgm:spPr/>
      <dgm:t>
        <a:bodyPr/>
        <a:lstStyle/>
        <a:p>
          <a:endParaRPr lang="es-MX"/>
        </a:p>
      </dgm:t>
    </dgm:pt>
    <dgm:pt modelId="{EE424FF4-57C5-41D0-B334-A9FDB985D88C}" type="pres">
      <dgm:prSet presAssocID="{BB945000-CD45-47F2-BBCB-22AFBCAE3CA4}" presName="rootConnector" presStyleLbl="node2" presStyleIdx="2" presStyleCnt="3"/>
      <dgm:spPr/>
      <dgm:t>
        <a:bodyPr/>
        <a:lstStyle/>
        <a:p>
          <a:endParaRPr lang="es-ES"/>
        </a:p>
      </dgm:t>
    </dgm:pt>
    <dgm:pt modelId="{5EEDE748-A52E-4283-B077-FEB39EA4BED1}" type="pres">
      <dgm:prSet presAssocID="{BB945000-CD45-47F2-BBCB-22AFBCAE3CA4}" presName="hierChild4" presStyleCnt="0"/>
      <dgm:spPr/>
    </dgm:pt>
    <dgm:pt modelId="{141D8574-838A-43DB-983D-B51AF4474CF9}" type="pres">
      <dgm:prSet presAssocID="{6FE5C394-F34C-4CFB-849E-C62BBAE193F0}" presName="Name37" presStyleLbl="parChTrans1D3" presStyleIdx="2" presStyleCnt="3"/>
      <dgm:spPr/>
      <dgm:t>
        <a:bodyPr/>
        <a:lstStyle/>
        <a:p>
          <a:endParaRPr lang="es-ES"/>
        </a:p>
      </dgm:t>
    </dgm:pt>
    <dgm:pt modelId="{A8E87F76-072F-4F00-9CC1-631D2AA38939}" type="pres">
      <dgm:prSet presAssocID="{48F65764-812F-4AA9-810A-559E7C062EBC}" presName="hierRoot2" presStyleCnt="0">
        <dgm:presLayoutVars>
          <dgm:hierBranch val="init"/>
        </dgm:presLayoutVars>
      </dgm:prSet>
      <dgm:spPr/>
    </dgm:pt>
    <dgm:pt modelId="{C6D6DAC2-0DED-4C64-8D19-E69B39CAD3F3}" type="pres">
      <dgm:prSet presAssocID="{48F65764-812F-4AA9-810A-559E7C062EBC}" presName="rootComposite" presStyleCnt="0"/>
      <dgm:spPr/>
    </dgm:pt>
    <dgm:pt modelId="{B3DF4536-2927-4DBC-B4F7-0F278FC75F13}" type="pres">
      <dgm:prSet presAssocID="{48F65764-812F-4AA9-810A-559E7C062EBC}" presName="rootText" presStyleLbl="node3" presStyleIdx="2" presStyleCnt="3">
        <dgm:presLayoutVars>
          <dgm:chPref val="3"/>
        </dgm:presLayoutVars>
      </dgm:prSet>
      <dgm:spPr/>
      <dgm:t>
        <a:bodyPr/>
        <a:lstStyle/>
        <a:p>
          <a:endParaRPr lang="es-MX"/>
        </a:p>
      </dgm:t>
    </dgm:pt>
    <dgm:pt modelId="{76ABE03B-8455-42BF-B603-DCD3B7A2D69B}" type="pres">
      <dgm:prSet presAssocID="{48F65764-812F-4AA9-810A-559E7C062EBC}" presName="rootConnector" presStyleLbl="node3" presStyleIdx="2" presStyleCnt="3"/>
      <dgm:spPr/>
      <dgm:t>
        <a:bodyPr/>
        <a:lstStyle/>
        <a:p>
          <a:endParaRPr lang="es-ES"/>
        </a:p>
      </dgm:t>
    </dgm:pt>
    <dgm:pt modelId="{7F0F195E-0468-4679-99B1-E56F74B7A34D}" type="pres">
      <dgm:prSet presAssocID="{48F65764-812F-4AA9-810A-559E7C062EBC}" presName="hierChild4" presStyleCnt="0"/>
      <dgm:spPr/>
    </dgm:pt>
    <dgm:pt modelId="{EDFD7196-CB15-4058-944F-9F22D5D21C73}" type="pres">
      <dgm:prSet presAssocID="{48F65764-812F-4AA9-810A-559E7C062EBC}" presName="hierChild5" presStyleCnt="0"/>
      <dgm:spPr/>
    </dgm:pt>
    <dgm:pt modelId="{CCB6F1F5-F04E-4171-A42C-D7223BEFFF8A}" type="pres">
      <dgm:prSet presAssocID="{BB945000-CD45-47F2-BBCB-22AFBCAE3CA4}" presName="hierChild5" presStyleCnt="0"/>
      <dgm:spPr/>
    </dgm:pt>
    <dgm:pt modelId="{071E98BE-ED1E-4539-8806-96E1991360A2}" type="pres">
      <dgm:prSet presAssocID="{EDCFC75E-EDC6-4934-9D83-DA3D82C0A962}" presName="hierChild3" presStyleCnt="0"/>
      <dgm:spPr/>
    </dgm:pt>
  </dgm:ptLst>
  <dgm:cxnLst>
    <dgm:cxn modelId="{B7B5D74B-2A4C-423C-8CD5-B8B3F18A8554}" srcId="{BB945000-CD45-47F2-BBCB-22AFBCAE3CA4}" destId="{48F65764-812F-4AA9-810A-559E7C062EBC}" srcOrd="0" destOrd="0" parTransId="{6FE5C394-F34C-4CFB-849E-C62BBAE193F0}" sibTransId="{268E7F01-1E4A-4BC9-91D9-40045289CDA7}"/>
    <dgm:cxn modelId="{FFD7539F-A47B-4E4E-89D3-1E13C27D65D0}" type="presOf" srcId="{EDCFC75E-EDC6-4934-9D83-DA3D82C0A962}" destId="{16F97174-C4E0-4C3A-8E14-9F195601914A}" srcOrd="1" destOrd="0" presId="urn:microsoft.com/office/officeart/2005/8/layout/orgChart1"/>
    <dgm:cxn modelId="{1A76BE9E-E9F1-F342-A5DC-67BB75CD60F9}" type="presOf" srcId="{48F65764-812F-4AA9-810A-559E7C062EBC}" destId="{76ABE03B-8455-42BF-B603-DCD3B7A2D69B}" srcOrd="1" destOrd="0" presId="urn:microsoft.com/office/officeart/2005/8/layout/orgChart1"/>
    <dgm:cxn modelId="{B1B39EA3-7393-F345-BB7F-2F88D97DE4A2}" type="presOf" srcId="{6B41F9FE-77C5-4F74-B897-B3A81AB3F124}" destId="{C848E5E8-D2DA-4F57-A165-65BDF0DB5B9A}" srcOrd="1" destOrd="0" presId="urn:microsoft.com/office/officeart/2005/8/layout/orgChart1"/>
    <dgm:cxn modelId="{99EFF7A6-FA59-E14E-A93B-EB3FED35857C}" type="presOf" srcId="{48F65764-812F-4AA9-810A-559E7C062EBC}" destId="{B3DF4536-2927-4DBC-B4F7-0F278FC75F13}" srcOrd="0" destOrd="0" presId="urn:microsoft.com/office/officeart/2005/8/layout/orgChart1"/>
    <dgm:cxn modelId="{BB80AF57-646A-034E-8C7C-D16C5781A67E}" type="presOf" srcId="{FA804FF4-76DC-47CF-8F4A-B538A7174FCF}" destId="{B91CD6B0-6D17-4360-AA22-92A71E41468C}" srcOrd="0" destOrd="0" presId="urn:microsoft.com/office/officeart/2005/8/layout/orgChart1"/>
    <dgm:cxn modelId="{1028BA8A-3BB0-9F44-AA47-5FFA544D0E4E}" type="presOf" srcId="{7B1AE6C5-F24C-43F3-B6D5-926B90D70C94}" destId="{DFBD0546-B9DC-4769-93F8-77BA5F599639}" srcOrd="1" destOrd="0" presId="urn:microsoft.com/office/officeart/2005/8/layout/orgChart1"/>
    <dgm:cxn modelId="{F53FAC6D-841C-224E-B8E9-961264A5A004}" type="presOf" srcId="{BB945000-CD45-47F2-BBCB-22AFBCAE3CA4}" destId="{B3C41FC9-D1F7-4AC8-9C3F-49DBD0A95509}" srcOrd="0" destOrd="0" presId="urn:microsoft.com/office/officeart/2005/8/layout/orgChart1"/>
    <dgm:cxn modelId="{CBAD3D52-9BBE-9A47-AAC3-E88E10688499}" type="presOf" srcId="{7B1AE6C5-F24C-43F3-B6D5-926B90D70C94}" destId="{3B82B2C3-91C4-47C2-83E6-C44B6C1665ED}" srcOrd="0" destOrd="0" presId="urn:microsoft.com/office/officeart/2005/8/layout/orgChart1"/>
    <dgm:cxn modelId="{D721C1B0-B6C6-E147-A956-44E691AD0D57}" type="presOf" srcId="{453FD0AF-4235-4D19-B218-92F14553A058}" destId="{516F1636-CB6D-476E-BC73-5BD415512D6F}" srcOrd="0" destOrd="0" presId="urn:microsoft.com/office/officeart/2005/8/layout/orgChart1"/>
    <dgm:cxn modelId="{2146B00D-9C5F-46DA-9BB7-0A62217F508F}" srcId="{EDCFC75E-EDC6-4934-9D83-DA3D82C0A962}" destId="{7B1AE6C5-F24C-43F3-B6D5-926B90D70C94}" srcOrd="1" destOrd="0" parTransId="{CE6823DD-B94E-4D6C-98FE-4AAF2BD6D94D}" sibTransId="{74D8AE18-819F-4CA0-BE68-07438C7447A8}"/>
    <dgm:cxn modelId="{FBDF33FC-DB93-5B45-A0A8-BE92B6B5DD5D}" type="presOf" srcId="{28BDE08C-0F4A-42E5-9B99-03E398BEA054}" destId="{79D90478-A6FD-4710-8296-06E8785E3A83}" srcOrd="1" destOrd="0" presId="urn:microsoft.com/office/officeart/2005/8/layout/orgChart1"/>
    <dgm:cxn modelId="{45F5CBA7-32C6-2E4C-84AA-0F36058A670F}" type="presOf" srcId="{CE6823DD-B94E-4D6C-98FE-4AAF2BD6D94D}" destId="{0943B540-E7CD-47E7-857F-246CF3B94847}" srcOrd="0" destOrd="0" presId="urn:microsoft.com/office/officeart/2005/8/layout/orgChart1"/>
    <dgm:cxn modelId="{7F5BB61F-62B6-4FC2-B6A6-04ADEEBBB9D8}" srcId="{7B1AE6C5-F24C-43F3-B6D5-926B90D70C94}" destId="{6B41F9FE-77C5-4F74-B897-B3A81AB3F124}" srcOrd="0" destOrd="0" parTransId="{453FD0AF-4235-4D19-B218-92F14553A058}" sibTransId="{DACB91C4-0417-453E-8E1F-F3433B0548AF}"/>
    <dgm:cxn modelId="{B8011BD3-94EC-1B4D-AB75-8CA95F4ED4ED}" type="presOf" srcId="{83BA3D2A-006B-447C-AAD4-CF070C26ED02}" destId="{6174883F-F98A-4169-9A81-E8502AB41059}" srcOrd="0" destOrd="0" presId="urn:microsoft.com/office/officeart/2005/8/layout/orgChart1"/>
    <dgm:cxn modelId="{D2EA6D72-26CC-354D-817F-60791FC885AE}" type="presOf" srcId="{326A45AA-48B2-49D8-BD34-6CEBF7EE0763}" destId="{759B58B7-E28D-41DA-ACB4-A4F7B086EEAA}" srcOrd="0" destOrd="0" presId="urn:microsoft.com/office/officeart/2005/8/layout/orgChart1"/>
    <dgm:cxn modelId="{1ABFCF09-91F2-694E-AFBE-7B0A45AE05E6}" type="presOf" srcId="{BB945000-CD45-47F2-BBCB-22AFBCAE3CA4}" destId="{EE424FF4-57C5-41D0-B334-A9FDB985D88C}" srcOrd="1" destOrd="0" presId="urn:microsoft.com/office/officeart/2005/8/layout/orgChart1"/>
    <dgm:cxn modelId="{264CF3F8-A625-594B-8341-AB80EF8623D3}" type="presOf" srcId="{6B41F9FE-77C5-4F74-B897-B3A81AB3F124}" destId="{CF203E87-AA0F-41BC-A2CC-B886D68A2D1F}" srcOrd="0" destOrd="0" presId="urn:microsoft.com/office/officeart/2005/8/layout/orgChart1"/>
    <dgm:cxn modelId="{904244D4-703B-4EB7-82FB-CCB624D1EC48}" srcId="{EDCFC75E-EDC6-4934-9D83-DA3D82C0A962}" destId="{28BDE08C-0F4A-42E5-9B99-03E398BEA054}" srcOrd="0" destOrd="0" parTransId="{FA804FF4-76DC-47CF-8F4A-B538A7174FCF}" sibTransId="{E2D049A4-6781-4687-BC0B-AA38B2909956}"/>
    <dgm:cxn modelId="{AE0EBB95-22C9-1C4F-9105-7D7D13CF1D66}" type="presOf" srcId="{EDCFC75E-EDC6-4934-9D83-DA3D82C0A962}" destId="{FD59C0B2-DB16-4F63-92EA-C0FE8A6E3AD5}" srcOrd="0" destOrd="0" presId="urn:microsoft.com/office/officeart/2005/8/layout/orgChart1"/>
    <dgm:cxn modelId="{E633B2AB-36C6-384C-AB57-B4E54D2051DC}" type="presOf" srcId="{78E31180-98A0-4B64-BDF0-D920B1D6C53E}" destId="{B372F057-35E1-4D5F-828B-600850576927}" srcOrd="1" destOrd="0" presId="urn:microsoft.com/office/officeart/2005/8/layout/orgChart1"/>
    <dgm:cxn modelId="{8E2DC408-B480-4364-BD34-912F93AACE5F}" srcId="{EDCFC75E-EDC6-4934-9D83-DA3D82C0A962}" destId="{BB945000-CD45-47F2-BBCB-22AFBCAE3CA4}" srcOrd="2" destOrd="0" parTransId="{8EE3CE73-F521-41FF-B759-0E49F092BE26}" sibTransId="{D7F1CB6A-6F16-4690-B2BC-3666EC74FD7A}"/>
    <dgm:cxn modelId="{EA9C9919-9492-0341-ABF0-4F88B998D5A4}" type="presOf" srcId="{78E31180-98A0-4B64-BDF0-D920B1D6C53E}" destId="{5FDFD531-C782-44B4-B1C9-BBC6AA9AE511}" srcOrd="0" destOrd="0" presId="urn:microsoft.com/office/officeart/2005/8/layout/orgChart1"/>
    <dgm:cxn modelId="{3831C9BF-66CD-40CB-AF13-44E217F64F5B}" srcId="{28BDE08C-0F4A-42E5-9B99-03E398BEA054}" destId="{78E31180-98A0-4B64-BDF0-D920B1D6C53E}" srcOrd="0" destOrd="0" parTransId="{326A45AA-48B2-49D8-BD34-6CEBF7EE0763}" sibTransId="{9CBF3B08-8521-4933-9B5F-36B86B88ED5C}"/>
    <dgm:cxn modelId="{BDCEDBC4-2B12-6041-9814-8C068E7875BA}" type="presOf" srcId="{6FE5C394-F34C-4CFB-849E-C62BBAE193F0}" destId="{141D8574-838A-43DB-983D-B51AF4474CF9}" srcOrd="0" destOrd="0" presId="urn:microsoft.com/office/officeart/2005/8/layout/orgChart1"/>
    <dgm:cxn modelId="{66EE6C70-0B02-4422-9F3F-CEE9EF44B75C}" srcId="{83BA3D2A-006B-447C-AAD4-CF070C26ED02}" destId="{EDCFC75E-EDC6-4934-9D83-DA3D82C0A962}" srcOrd="0" destOrd="0" parTransId="{652509A7-1B02-4894-B60D-4EF87928B889}" sibTransId="{5059893C-978E-491F-BCC1-4F264FF0C288}"/>
    <dgm:cxn modelId="{1D77B728-C00C-D847-9334-983546FDB7FF}" type="presOf" srcId="{28BDE08C-0F4A-42E5-9B99-03E398BEA054}" destId="{5F241B3F-02C7-4890-A9CB-5B112DA2F7AE}" srcOrd="0" destOrd="0" presId="urn:microsoft.com/office/officeart/2005/8/layout/orgChart1"/>
    <dgm:cxn modelId="{F10E5801-0D2D-9148-8EBE-F8B31A8ECA45}" type="presOf" srcId="{8EE3CE73-F521-41FF-B759-0E49F092BE26}" destId="{1DA0685C-E564-4C25-8846-283E0116C680}" srcOrd="0" destOrd="0" presId="urn:microsoft.com/office/officeart/2005/8/layout/orgChart1"/>
    <dgm:cxn modelId="{398C311D-7942-A947-A8B4-DBF8083AE62E}" type="presParOf" srcId="{6174883F-F98A-4169-9A81-E8502AB41059}" destId="{6BB014BA-E6B0-4475-984F-C4C42D4269ED}" srcOrd="0" destOrd="0" presId="urn:microsoft.com/office/officeart/2005/8/layout/orgChart1"/>
    <dgm:cxn modelId="{1D914156-35C9-A944-8EF9-4A38F4AEA987}" type="presParOf" srcId="{6BB014BA-E6B0-4475-984F-C4C42D4269ED}" destId="{76F58C2B-9F55-475C-B14C-FB34344F1D3E}" srcOrd="0" destOrd="0" presId="urn:microsoft.com/office/officeart/2005/8/layout/orgChart1"/>
    <dgm:cxn modelId="{1515014A-5ABD-5043-A1BB-6E0A36D3C928}" type="presParOf" srcId="{76F58C2B-9F55-475C-B14C-FB34344F1D3E}" destId="{FD59C0B2-DB16-4F63-92EA-C0FE8A6E3AD5}" srcOrd="0" destOrd="0" presId="urn:microsoft.com/office/officeart/2005/8/layout/orgChart1"/>
    <dgm:cxn modelId="{84C5760D-52E5-E84E-A0B9-0C40CB4E02E8}" type="presParOf" srcId="{76F58C2B-9F55-475C-B14C-FB34344F1D3E}" destId="{16F97174-C4E0-4C3A-8E14-9F195601914A}" srcOrd="1" destOrd="0" presId="urn:microsoft.com/office/officeart/2005/8/layout/orgChart1"/>
    <dgm:cxn modelId="{D7BC4E2E-F41C-D945-B172-EC35F7EE5858}" type="presParOf" srcId="{6BB014BA-E6B0-4475-984F-C4C42D4269ED}" destId="{3B0F4E9D-59C9-4F14-BE92-3E5688B7EAC2}" srcOrd="1" destOrd="0" presId="urn:microsoft.com/office/officeart/2005/8/layout/orgChart1"/>
    <dgm:cxn modelId="{6161E7A1-2E7C-4242-B28E-F717627B9B0F}" type="presParOf" srcId="{3B0F4E9D-59C9-4F14-BE92-3E5688B7EAC2}" destId="{B91CD6B0-6D17-4360-AA22-92A71E41468C}" srcOrd="0" destOrd="0" presId="urn:microsoft.com/office/officeart/2005/8/layout/orgChart1"/>
    <dgm:cxn modelId="{9AE9E343-9452-2B4D-85E2-658AFED480DC}" type="presParOf" srcId="{3B0F4E9D-59C9-4F14-BE92-3E5688B7EAC2}" destId="{30148457-424E-4513-8C86-D79246E722E7}" srcOrd="1" destOrd="0" presId="urn:microsoft.com/office/officeart/2005/8/layout/orgChart1"/>
    <dgm:cxn modelId="{8A814DAC-C7FD-B244-B6A6-3F2D3BAF1AB7}" type="presParOf" srcId="{30148457-424E-4513-8C86-D79246E722E7}" destId="{9423D8C7-73F1-4A7D-BA41-2DA2722410CD}" srcOrd="0" destOrd="0" presId="urn:microsoft.com/office/officeart/2005/8/layout/orgChart1"/>
    <dgm:cxn modelId="{9334535C-3D4E-D046-9CAD-D4F828A414B6}" type="presParOf" srcId="{9423D8C7-73F1-4A7D-BA41-2DA2722410CD}" destId="{5F241B3F-02C7-4890-A9CB-5B112DA2F7AE}" srcOrd="0" destOrd="0" presId="urn:microsoft.com/office/officeart/2005/8/layout/orgChart1"/>
    <dgm:cxn modelId="{B2184430-C553-9545-9778-771A64140C9B}" type="presParOf" srcId="{9423D8C7-73F1-4A7D-BA41-2DA2722410CD}" destId="{79D90478-A6FD-4710-8296-06E8785E3A83}" srcOrd="1" destOrd="0" presId="urn:microsoft.com/office/officeart/2005/8/layout/orgChart1"/>
    <dgm:cxn modelId="{242C456C-86FF-F74B-88B2-A820D7573558}" type="presParOf" srcId="{30148457-424E-4513-8C86-D79246E722E7}" destId="{A7DB935E-2A7B-49E1-86E1-024AEE600240}" srcOrd="1" destOrd="0" presId="urn:microsoft.com/office/officeart/2005/8/layout/orgChart1"/>
    <dgm:cxn modelId="{90350AE0-76FD-1D4B-8ABE-B8DBC63B3CC0}" type="presParOf" srcId="{A7DB935E-2A7B-49E1-86E1-024AEE600240}" destId="{759B58B7-E28D-41DA-ACB4-A4F7B086EEAA}" srcOrd="0" destOrd="0" presId="urn:microsoft.com/office/officeart/2005/8/layout/orgChart1"/>
    <dgm:cxn modelId="{E9FB6A1E-EF59-414D-ADC1-FD3909170EE8}" type="presParOf" srcId="{A7DB935E-2A7B-49E1-86E1-024AEE600240}" destId="{AA78D0AF-82EF-49C9-917D-FC69CB6B1623}" srcOrd="1" destOrd="0" presId="urn:microsoft.com/office/officeart/2005/8/layout/orgChart1"/>
    <dgm:cxn modelId="{DFE57E46-A99E-EC4A-AE31-06680614294B}" type="presParOf" srcId="{AA78D0AF-82EF-49C9-917D-FC69CB6B1623}" destId="{23E957C0-502A-4CDA-A471-07B91106ADBE}" srcOrd="0" destOrd="0" presId="urn:microsoft.com/office/officeart/2005/8/layout/orgChart1"/>
    <dgm:cxn modelId="{FF792BA6-EF86-7648-A175-3269E7162B0C}" type="presParOf" srcId="{23E957C0-502A-4CDA-A471-07B91106ADBE}" destId="{5FDFD531-C782-44B4-B1C9-BBC6AA9AE511}" srcOrd="0" destOrd="0" presId="urn:microsoft.com/office/officeart/2005/8/layout/orgChart1"/>
    <dgm:cxn modelId="{18258D0B-8F25-1046-8429-3348A7DC34A3}" type="presParOf" srcId="{23E957C0-502A-4CDA-A471-07B91106ADBE}" destId="{B372F057-35E1-4D5F-828B-600850576927}" srcOrd="1" destOrd="0" presId="urn:microsoft.com/office/officeart/2005/8/layout/orgChart1"/>
    <dgm:cxn modelId="{2816B3DC-A4C7-0140-BE8E-8BC2AC30245D}" type="presParOf" srcId="{AA78D0AF-82EF-49C9-917D-FC69CB6B1623}" destId="{EC8BA25D-B18F-4524-9453-93E0D56C1A1A}" srcOrd="1" destOrd="0" presId="urn:microsoft.com/office/officeart/2005/8/layout/orgChart1"/>
    <dgm:cxn modelId="{4CC6CEC8-A6D1-3043-A0C7-730F7D9D7738}" type="presParOf" srcId="{AA78D0AF-82EF-49C9-917D-FC69CB6B1623}" destId="{519DB04D-340A-4145-AABF-0423955A9AA1}" srcOrd="2" destOrd="0" presId="urn:microsoft.com/office/officeart/2005/8/layout/orgChart1"/>
    <dgm:cxn modelId="{2185E536-A08A-5F4C-8F69-9EA7368A7638}" type="presParOf" srcId="{30148457-424E-4513-8C86-D79246E722E7}" destId="{17E8B4DB-70D9-41D8-A011-EBCE9B8B1321}" srcOrd="2" destOrd="0" presId="urn:microsoft.com/office/officeart/2005/8/layout/orgChart1"/>
    <dgm:cxn modelId="{755BE353-AEDA-7542-8535-9D313BF7BAD0}" type="presParOf" srcId="{3B0F4E9D-59C9-4F14-BE92-3E5688B7EAC2}" destId="{0943B540-E7CD-47E7-857F-246CF3B94847}" srcOrd="2" destOrd="0" presId="urn:microsoft.com/office/officeart/2005/8/layout/orgChart1"/>
    <dgm:cxn modelId="{94A66CCF-069E-DD40-B01A-F5D294BDB76B}" type="presParOf" srcId="{3B0F4E9D-59C9-4F14-BE92-3E5688B7EAC2}" destId="{B3B9E2AA-B60E-4383-A690-97D03EAB5152}" srcOrd="3" destOrd="0" presId="urn:microsoft.com/office/officeart/2005/8/layout/orgChart1"/>
    <dgm:cxn modelId="{EE4A148A-58C0-004D-B873-C8B0A7FE2E3C}" type="presParOf" srcId="{B3B9E2AA-B60E-4383-A690-97D03EAB5152}" destId="{DCB3DF95-9FB7-4CB1-989D-8717CD7061ED}" srcOrd="0" destOrd="0" presId="urn:microsoft.com/office/officeart/2005/8/layout/orgChart1"/>
    <dgm:cxn modelId="{3636BF90-80B6-FF42-A302-BC0FF7C0EAF2}" type="presParOf" srcId="{DCB3DF95-9FB7-4CB1-989D-8717CD7061ED}" destId="{3B82B2C3-91C4-47C2-83E6-C44B6C1665ED}" srcOrd="0" destOrd="0" presId="urn:microsoft.com/office/officeart/2005/8/layout/orgChart1"/>
    <dgm:cxn modelId="{5206BAD9-68E0-A049-BB40-EE77E5596F63}" type="presParOf" srcId="{DCB3DF95-9FB7-4CB1-989D-8717CD7061ED}" destId="{DFBD0546-B9DC-4769-93F8-77BA5F599639}" srcOrd="1" destOrd="0" presId="urn:microsoft.com/office/officeart/2005/8/layout/orgChart1"/>
    <dgm:cxn modelId="{BBD7A3EC-D2C9-2A4E-8B63-24ECBF0C14C1}" type="presParOf" srcId="{B3B9E2AA-B60E-4383-A690-97D03EAB5152}" destId="{456C47CE-13E6-49AF-A6BC-AC81D1F31911}" srcOrd="1" destOrd="0" presId="urn:microsoft.com/office/officeart/2005/8/layout/orgChart1"/>
    <dgm:cxn modelId="{21B63895-DF7C-0C48-B550-77C68115D0B1}" type="presParOf" srcId="{456C47CE-13E6-49AF-A6BC-AC81D1F31911}" destId="{516F1636-CB6D-476E-BC73-5BD415512D6F}" srcOrd="0" destOrd="0" presId="urn:microsoft.com/office/officeart/2005/8/layout/orgChart1"/>
    <dgm:cxn modelId="{A81C355E-16CA-0444-BE1E-F31ECEC41AD9}" type="presParOf" srcId="{456C47CE-13E6-49AF-A6BC-AC81D1F31911}" destId="{5F277B54-3843-47CE-90A7-C85FD4FABB3A}" srcOrd="1" destOrd="0" presId="urn:microsoft.com/office/officeart/2005/8/layout/orgChart1"/>
    <dgm:cxn modelId="{F41A89DA-F78F-F945-ACA5-FE8CD56E3C57}" type="presParOf" srcId="{5F277B54-3843-47CE-90A7-C85FD4FABB3A}" destId="{737C9AC8-FDD8-4702-AC90-05B26F1EF6AB}" srcOrd="0" destOrd="0" presId="urn:microsoft.com/office/officeart/2005/8/layout/orgChart1"/>
    <dgm:cxn modelId="{DDB2FDC4-7EB9-5743-B5FD-94C562D9F4F7}" type="presParOf" srcId="{737C9AC8-FDD8-4702-AC90-05B26F1EF6AB}" destId="{CF203E87-AA0F-41BC-A2CC-B886D68A2D1F}" srcOrd="0" destOrd="0" presId="urn:microsoft.com/office/officeart/2005/8/layout/orgChart1"/>
    <dgm:cxn modelId="{35A9AA56-EADC-3C4F-A710-E52FC5F0127A}" type="presParOf" srcId="{737C9AC8-FDD8-4702-AC90-05B26F1EF6AB}" destId="{C848E5E8-D2DA-4F57-A165-65BDF0DB5B9A}" srcOrd="1" destOrd="0" presId="urn:microsoft.com/office/officeart/2005/8/layout/orgChart1"/>
    <dgm:cxn modelId="{8AA6C507-16C0-BD49-82F8-35E97C910888}" type="presParOf" srcId="{5F277B54-3843-47CE-90A7-C85FD4FABB3A}" destId="{1DB9715D-ED2A-4C81-9EA0-E74D0E78A1CC}" srcOrd="1" destOrd="0" presId="urn:microsoft.com/office/officeart/2005/8/layout/orgChart1"/>
    <dgm:cxn modelId="{4A9E7068-6C6B-3D44-97B9-4E908589C690}" type="presParOf" srcId="{5F277B54-3843-47CE-90A7-C85FD4FABB3A}" destId="{78D78F90-7821-4E1A-8781-6ABF2CF4E03C}" srcOrd="2" destOrd="0" presId="urn:microsoft.com/office/officeart/2005/8/layout/orgChart1"/>
    <dgm:cxn modelId="{41FC1091-966E-2F4D-BBCA-53E9A0792A2B}" type="presParOf" srcId="{B3B9E2AA-B60E-4383-A690-97D03EAB5152}" destId="{C6D8F3A2-009F-4883-BDD9-FBA6B073BB72}" srcOrd="2" destOrd="0" presId="urn:microsoft.com/office/officeart/2005/8/layout/orgChart1"/>
    <dgm:cxn modelId="{0ECC198F-A877-7B43-9E0F-198395F77E70}" type="presParOf" srcId="{3B0F4E9D-59C9-4F14-BE92-3E5688B7EAC2}" destId="{1DA0685C-E564-4C25-8846-283E0116C680}" srcOrd="4" destOrd="0" presId="urn:microsoft.com/office/officeart/2005/8/layout/orgChart1"/>
    <dgm:cxn modelId="{0782B056-AC6B-0045-A8AB-2C09562A2AE3}" type="presParOf" srcId="{3B0F4E9D-59C9-4F14-BE92-3E5688B7EAC2}" destId="{1B553358-F756-425C-8C2B-A87AF82C39C3}" srcOrd="5" destOrd="0" presId="urn:microsoft.com/office/officeart/2005/8/layout/orgChart1"/>
    <dgm:cxn modelId="{A20BDDAE-0B07-C945-8584-E2F5EC03625B}" type="presParOf" srcId="{1B553358-F756-425C-8C2B-A87AF82C39C3}" destId="{3C1ADEBE-9BCB-431D-A739-7E4D80183AC3}" srcOrd="0" destOrd="0" presId="urn:microsoft.com/office/officeart/2005/8/layout/orgChart1"/>
    <dgm:cxn modelId="{916B8D05-3D5C-E745-A7B3-C845D42A6F0A}" type="presParOf" srcId="{3C1ADEBE-9BCB-431D-A739-7E4D80183AC3}" destId="{B3C41FC9-D1F7-4AC8-9C3F-49DBD0A95509}" srcOrd="0" destOrd="0" presId="urn:microsoft.com/office/officeart/2005/8/layout/orgChart1"/>
    <dgm:cxn modelId="{F7C55F64-D7C1-FC45-8D81-28D3C4E71A47}" type="presParOf" srcId="{3C1ADEBE-9BCB-431D-A739-7E4D80183AC3}" destId="{EE424FF4-57C5-41D0-B334-A9FDB985D88C}" srcOrd="1" destOrd="0" presId="urn:microsoft.com/office/officeart/2005/8/layout/orgChart1"/>
    <dgm:cxn modelId="{667FD598-8C3A-FF40-B311-2D41AF1EFEB6}" type="presParOf" srcId="{1B553358-F756-425C-8C2B-A87AF82C39C3}" destId="{5EEDE748-A52E-4283-B077-FEB39EA4BED1}" srcOrd="1" destOrd="0" presId="urn:microsoft.com/office/officeart/2005/8/layout/orgChart1"/>
    <dgm:cxn modelId="{DFAB92E0-C5EC-2D4D-9394-C5749A3EFB4F}" type="presParOf" srcId="{5EEDE748-A52E-4283-B077-FEB39EA4BED1}" destId="{141D8574-838A-43DB-983D-B51AF4474CF9}" srcOrd="0" destOrd="0" presId="urn:microsoft.com/office/officeart/2005/8/layout/orgChart1"/>
    <dgm:cxn modelId="{469CCD31-CDA7-DE4F-8FDA-625C00987202}" type="presParOf" srcId="{5EEDE748-A52E-4283-B077-FEB39EA4BED1}" destId="{A8E87F76-072F-4F00-9CC1-631D2AA38939}" srcOrd="1" destOrd="0" presId="urn:microsoft.com/office/officeart/2005/8/layout/orgChart1"/>
    <dgm:cxn modelId="{ABF3D22F-3063-4346-AC96-1D3D9E065030}" type="presParOf" srcId="{A8E87F76-072F-4F00-9CC1-631D2AA38939}" destId="{C6D6DAC2-0DED-4C64-8D19-E69B39CAD3F3}" srcOrd="0" destOrd="0" presId="urn:microsoft.com/office/officeart/2005/8/layout/orgChart1"/>
    <dgm:cxn modelId="{A9475737-9303-624E-A14B-C9778CA80526}" type="presParOf" srcId="{C6D6DAC2-0DED-4C64-8D19-E69B39CAD3F3}" destId="{B3DF4536-2927-4DBC-B4F7-0F278FC75F13}" srcOrd="0" destOrd="0" presId="urn:microsoft.com/office/officeart/2005/8/layout/orgChart1"/>
    <dgm:cxn modelId="{46384967-2AF3-4242-8EED-CD107DB5D1C8}" type="presParOf" srcId="{C6D6DAC2-0DED-4C64-8D19-E69B39CAD3F3}" destId="{76ABE03B-8455-42BF-B603-DCD3B7A2D69B}" srcOrd="1" destOrd="0" presId="urn:microsoft.com/office/officeart/2005/8/layout/orgChart1"/>
    <dgm:cxn modelId="{799AF746-C79D-7945-8480-BE883D831BC3}" type="presParOf" srcId="{A8E87F76-072F-4F00-9CC1-631D2AA38939}" destId="{7F0F195E-0468-4679-99B1-E56F74B7A34D}" srcOrd="1" destOrd="0" presId="urn:microsoft.com/office/officeart/2005/8/layout/orgChart1"/>
    <dgm:cxn modelId="{ABD91AD0-F925-BF41-B03A-1E778629FBD7}" type="presParOf" srcId="{A8E87F76-072F-4F00-9CC1-631D2AA38939}" destId="{EDFD7196-CB15-4058-944F-9F22D5D21C73}" srcOrd="2" destOrd="0" presId="urn:microsoft.com/office/officeart/2005/8/layout/orgChart1"/>
    <dgm:cxn modelId="{BB9515E1-8846-F448-88E3-B1C153720848}" type="presParOf" srcId="{1B553358-F756-425C-8C2B-A87AF82C39C3}" destId="{CCB6F1F5-F04E-4171-A42C-D7223BEFFF8A}" srcOrd="2" destOrd="0" presId="urn:microsoft.com/office/officeart/2005/8/layout/orgChart1"/>
    <dgm:cxn modelId="{FCF89C6D-3285-B047-8ADE-25955C51830D}" type="presParOf" srcId="{6BB014BA-E6B0-4475-984F-C4C42D4269ED}" destId="{071E98BE-ED1E-4539-8806-96E1991360A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8BE470-6B56-4487-8557-73F99FF75F70}" type="doc">
      <dgm:prSet loTypeId="urn:microsoft.com/office/officeart/2009/layout/CircleArrowProcess" loCatId="process" qsTypeId="urn:microsoft.com/office/officeart/2005/8/quickstyle/simple5" qsCatId="simple" csTypeId="urn:microsoft.com/office/officeart/2005/8/colors/colorful5" csCatId="colorful" phldr="1"/>
      <dgm:spPr/>
      <dgm:t>
        <a:bodyPr/>
        <a:lstStyle/>
        <a:p>
          <a:endParaRPr lang="es-MX"/>
        </a:p>
      </dgm:t>
    </dgm:pt>
    <dgm:pt modelId="{668E6AEF-0B86-4C15-A47B-9796FC64138E}">
      <dgm:prSet phldrT="[Texto]" custT="1"/>
      <dgm:spPr/>
      <dgm:t>
        <a:bodyPr/>
        <a:lstStyle/>
        <a:p>
          <a:r>
            <a:rPr lang="es-MX" sz="1800" b="1" dirty="0" smtClean="0">
              <a:latin typeface="Cambria" pitchFamily="18" charset="0"/>
            </a:rPr>
            <a:t>Conciencia</a:t>
          </a:r>
          <a:endParaRPr lang="es-MX" sz="1800" b="1" dirty="0">
            <a:latin typeface="Cambria" pitchFamily="18" charset="0"/>
          </a:endParaRPr>
        </a:p>
      </dgm:t>
    </dgm:pt>
    <dgm:pt modelId="{C9D15766-7F05-4966-A3EA-F84028A61446}" type="parTrans" cxnId="{36C307B8-A435-4E13-AD6C-CB8685CAD295}">
      <dgm:prSet/>
      <dgm:spPr/>
      <dgm:t>
        <a:bodyPr/>
        <a:lstStyle/>
        <a:p>
          <a:endParaRPr lang="es-MX" sz="1800" b="1">
            <a:latin typeface="Cambria" pitchFamily="18" charset="0"/>
          </a:endParaRPr>
        </a:p>
      </dgm:t>
    </dgm:pt>
    <dgm:pt modelId="{429AF063-B5F2-4626-80D1-7329F21E4A33}" type="sibTrans" cxnId="{36C307B8-A435-4E13-AD6C-CB8685CAD295}">
      <dgm:prSet/>
      <dgm:spPr/>
      <dgm:t>
        <a:bodyPr/>
        <a:lstStyle/>
        <a:p>
          <a:endParaRPr lang="es-MX" sz="1800" b="1">
            <a:latin typeface="Cambria" pitchFamily="18" charset="0"/>
          </a:endParaRPr>
        </a:p>
      </dgm:t>
    </dgm:pt>
    <dgm:pt modelId="{6F1C9B4F-FC9A-49D2-873E-03CC86453449}">
      <dgm:prSet phldrT="[Texto]" custT="1"/>
      <dgm:spPr/>
      <dgm:t>
        <a:bodyPr/>
        <a:lstStyle/>
        <a:p>
          <a:r>
            <a:rPr lang="es-MX" sz="1800" b="1" dirty="0" smtClean="0">
              <a:latin typeface="Cambria" pitchFamily="18" charset="0"/>
            </a:rPr>
            <a:t>Responsabilidad.</a:t>
          </a:r>
          <a:endParaRPr lang="es-MX" sz="1800" b="1" dirty="0">
            <a:latin typeface="Cambria" pitchFamily="18" charset="0"/>
          </a:endParaRPr>
        </a:p>
      </dgm:t>
    </dgm:pt>
    <dgm:pt modelId="{39617E66-CFE1-4346-88A8-56E48D5B9F51}" type="parTrans" cxnId="{083EDDF5-38F7-41A6-8041-60E13BA417D8}">
      <dgm:prSet/>
      <dgm:spPr/>
      <dgm:t>
        <a:bodyPr/>
        <a:lstStyle/>
        <a:p>
          <a:endParaRPr lang="es-MX" sz="1800" b="1">
            <a:latin typeface="Cambria" pitchFamily="18" charset="0"/>
          </a:endParaRPr>
        </a:p>
      </dgm:t>
    </dgm:pt>
    <dgm:pt modelId="{4F9FA38F-E48C-4466-A4BE-D53F597023C9}" type="sibTrans" cxnId="{083EDDF5-38F7-41A6-8041-60E13BA417D8}">
      <dgm:prSet/>
      <dgm:spPr/>
      <dgm:t>
        <a:bodyPr/>
        <a:lstStyle/>
        <a:p>
          <a:endParaRPr lang="es-MX" sz="1800" b="1">
            <a:latin typeface="Cambria" pitchFamily="18" charset="0"/>
          </a:endParaRPr>
        </a:p>
      </dgm:t>
    </dgm:pt>
    <dgm:pt modelId="{16CF58C5-0BE7-4183-8FF6-45293B9EF5E7}" type="pres">
      <dgm:prSet presAssocID="{E88BE470-6B56-4487-8557-73F99FF75F70}" presName="Name0" presStyleCnt="0">
        <dgm:presLayoutVars>
          <dgm:chMax val="7"/>
          <dgm:chPref val="7"/>
          <dgm:dir/>
          <dgm:animLvl val="lvl"/>
        </dgm:presLayoutVars>
      </dgm:prSet>
      <dgm:spPr/>
      <dgm:t>
        <a:bodyPr/>
        <a:lstStyle/>
        <a:p>
          <a:endParaRPr lang="es-MX"/>
        </a:p>
      </dgm:t>
    </dgm:pt>
    <dgm:pt modelId="{BC1B19D2-65CC-40CB-B89E-74A1E795071B}" type="pres">
      <dgm:prSet presAssocID="{668E6AEF-0B86-4C15-A47B-9796FC64138E}" presName="Accent1" presStyleCnt="0"/>
      <dgm:spPr/>
    </dgm:pt>
    <dgm:pt modelId="{B21B83B2-400E-4630-BAE5-914581FA1733}" type="pres">
      <dgm:prSet presAssocID="{668E6AEF-0B86-4C15-A47B-9796FC64138E}" presName="Accent" presStyleLbl="node1" presStyleIdx="0" presStyleCnt="2"/>
      <dgm:spPr/>
    </dgm:pt>
    <dgm:pt modelId="{59C64D1E-FD57-4163-B8C5-EFA3F7C11855}" type="pres">
      <dgm:prSet presAssocID="{668E6AEF-0B86-4C15-A47B-9796FC64138E}" presName="Parent1" presStyleLbl="revTx" presStyleIdx="0" presStyleCnt="2">
        <dgm:presLayoutVars>
          <dgm:chMax val="1"/>
          <dgm:chPref val="1"/>
          <dgm:bulletEnabled val="1"/>
        </dgm:presLayoutVars>
      </dgm:prSet>
      <dgm:spPr/>
      <dgm:t>
        <a:bodyPr/>
        <a:lstStyle/>
        <a:p>
          <a:endParaRPr lang="es-MX"/>
        </a:p>
      </dgm:t>
    </dgm:pt>
    <dgm:pt modelId="{A792B47C-56E3-4A18-95FE-E09FBCB46DD7}" type="pres">
      <dgm:prSet presAssocID="{6F1C9B4F-FC9A-49D2-873E-03CC86453449}" presName="Accent2" presStyleCnt="0"/>
      <dgm:spPr/>
    </dgm:pt>
    <dgm:pt modelId="{BDAB85E7-1E31-4800-9D7C-400A91A3432B}" type="pres">
      <dgm:prSet presAssocID="{6F1C9B4F-FC9A-49D2-873E-03CC86453449}" presName="Accent" presStyleLbl="node1" presStyleIdx="1" presStyleCnt="2"/>
      <dgm:spPr/>
    </dgm:pt>
    <dgm:pt modelId="{4DD8B193-77CA-470C-B8CE-07CBB1A18E8B}" type="pres">
      <dgm:prSet presAssocID="{6F1C9B4F-FC9A-49D2-873E-03CC86453449}" presName="Parent2" presStyleLbl="revTx" presStyleIdx="1" presStyleCnt="2" custScaleX="114410">
        <dgm:presLayoutVars>
          <dgm:chMax val="1"/>
          <dgm:chPref val="1"/>
          <dgm:bulletEnabled val="1"/>
        </dgm:presLayoutVars>
      </dgm:prSet>
      <dgm:spPr/>
      <dgm:t>
        <a:bodyPr/>
        <a:lstStyle/>
        <a:p>
          <a:endParaRPr lang="es-MX"/>
        </a:p>
      </dgm:t>
    </dgm:pt>
  </dgm:ptLst>
  <dgm:cxnLst>
    <dgm:cxn modelId="{4B79E6FA-14E7-4777-92EC-2A34239EB2A9}" type="presOf" srcId="{E88BE470-6B56-4487-8557-73F99FF75F70}" destId="{16CF58C5-0BE7-4183-8FF6-45293B9EF5E7}" srcOrd="0" destOrd="0" presId="urn:microsoft.com/office/officeart/2009/layout/CircleArrowProcess"/>
    <dgm:cxn modelId="{A3B417BB-6A3A-488A-9D2D-DA2DA00A09EF}" type="presOf" srcId="{668E6AEF-0B86-4C15-A47B-9796FC64138E}" destId="{59C64D1E-FD57-4163-B8C5-EFA3F7C11855}" srcOrd="0" destOrd="0" presId="urn:microsoft.com/office/officeart/2009/layout/CircleArrowProcess"/>
    <dgm:cxn modelId="{D44EDC6B-0DDA-4DFF-A8D4-609BE4CB3FA9}" type="presOf" srcId="{6F1C9B4F-FC9A-49D2-873E-03CC86453449}" destId="{4DD8B193-77CA-470C-B8CE-07CBB1A18E8B}" srcOrd="0" destOrd="0" presId="urn:microsoft.com/office/officeart/2009/layout/CircleArrowProcess"/>
    <dgm:cxn modelId="{083EDDF5-38F7-41A6-8041-60E13BA417D8}" srcId="{E88BE470-6B56-4487-8557-73F99FF75F70}" destId="{6F1C9B4F-FC9A-49D2-873E-03CC86453449}" srcOrd="1" destOrd="0" parTransId="{39617E66-CFE1-4346-88A8-56E48D5B9F51}" sibTransId="{4F9FA38F-E48C-4466-A4BE-D53F597023C9}"/>
    <dgm:cxn modelId="{36C307B8-A435-4E13-AD6C-CB8685CAD295}" srcId="{E88BE470-6B56-4487-8557-73F99FF75F70}" destId="{668E6AEF-0B86-4C15-A47B-9796FC64138E}" srcOrd="0" destOrd="0" parTransId="{C9D15766-7F05-4966-A3EA-F84028A61446}" sibTransId="{429AF063-B5F2-4626-80D1-7329F21E4A33}"/>
    <dgm:cxn modelId="{6187DCF9-8924-45D4-89AA-E24D046F2A3E}" type="presParOf" srcId="{16CF58C5-0BE7-4183-8FF6-45293B9EF5E7}" destId="{BC1B19D2-65CC-40CB-B89E-74A1E795071B}" srcOrd="0" destOrd="0" presId="urn:microsoft.com/office/officeart/2009/layout/CircleArrowProcess"/>
    <dgm:cxn modelId="{F41E7780-3482-4C0F-B5BE-8C2451AC41DE}" type="presParOf" srcId="{BC1B19D2-65CC-40CB-B89E-74A1E795071B}" destId="{B21B83B2-400E-4630-BAE5-914581FA1733}" srcOrd="0" destOrd="0" presId="urn:microsoft.com/office/officeart/2009/layout/CircleArrowProcess"/>
    <dgm:cxn modelId="{EF6DFA41-2DDF-4E63-8D09-C9777F70F5ED}" type="presParOf" srcId="{16CF58C5-0BE7-4183-8FF6-45293B9EF5E7}" destId="{59C64D1E-FD57-4163-B8C5-EFA3F7C11855}" srcOrd="1" destOrd="0" presId="urn:microsoft.com/office/officeart/2009/layout/CircleArrowProcess"/>
    <dgm:cxn modelId="{737675B0-E075-4EFC-9138-747E5C13F983}" type="presParOf" srcId="{16CF58C5-0BE7-4183-8FF6-45293B9EF5E7}" destId="{A792B47C-56E3-4A18-95FE-E09FBCB46DD7}" srcOrd="2" destOrd="0" presId="urn:microsoft.com/office/officeart/2009/layout/CircleArrowProcess"/>
    <dgm:cxn modelId="{5D9BE53C-E17D-4E26-8531-FA9607FADCEF}" type="presParOf" srcId="{A792B47C-56E3-4A18-95FE-E09FBCB46DD7}" destId="{BDAB85E7-1E31-4800-9D7C-400A91A3432B}" srcOrd="0" destOrd="0" presId="urn:microsoft.com/office/officeart/2009/layout/CircleArrowProcess"/>
    <dgm:cxn modelId="{CCB3A474-44D6-4D11-A9A6-F983101C5AB7}" type="presParOf" srcId="{16CF58C5-0BE7-4183-8FF6-45293B9EF5E7}" destId="{4DD8B193-77CA-470C-B8CE-07CBB1A18E8B}"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2C4C84-B673-498F-A145-FC05EC31E2B1}" type="doc">
      <dgm:prSet loTypeId="urn:microsoft.com/office/officeart/2005/8/layout/radial3" loCatId="cycle" qsTypeId="urn:microsoft.com/office/officeart/2005/8/quickstyle/3d2" qsCatId="3D" csTypeId="urn:microsoft.com/office/officeart/2005/8/colors/colorful4" csCatId="colorful" phldr="1"/>
      <dgm:spPr/>
      <dgm:t>
        <a:bodyPr/>
        <a:lstStyle/>
        <a:p>
          <a:endParaRPr lang="es-MX"/>
        </a:p>
      </dgm:t>
    </dgm:pt>
    <dgm:pt modelId="{3FD794C0-8198-47D1-B177-B0C4747AF45B}">
      <dgm:prSet phldrT="[Texto]"/>
      <dgm:spPr/>
      <dgm:t>
        <a:bodyPr/>
        <a:lstStyle/>
        <a:p>
          <a:r>
            <a:rPr lang="es-MX" dirty="0" smtClean="0">
              <a:latin typeface="Cambria" pitchFamily="18" charset="0"/>
            </a:rPr>
            <a:t>Aprendizaje</a:t>
          </a:r>
          <a:endParaRPr lang="es-MX" dirty="0">
            <a:latin typeface="Cambria" pitchFamily="18" charset="0"/>
          </a:endParaRPr>
        </a:p>
      </dgm:t>
    </dgm:pt>
    <dgm:pt modelId="{F747B014-D57A-4C36-BBE3-36D8A603ACF2}" type="parTrans" cxnId="{E3072256-A1CC-49F2-AB42-B01C27134345}">
      <dgm:prSet/>
      <dgm:spPr/>
      <dgm:t>
        <a:bodyPr/>
        <a:lstStyle/>
        <a:p>
          <a:endParaRPr lang="es-MX">
            <a:latin typeface="Cambria" pitchFamily="18" charset="0"/>
          </a:endParaRPr>
        </a:p>
      </dgm:t>
    </dgm:pt>
    <dgm:pt modelId="{CE9CFFAC-C545-40B6-957F-807E8107DA8B}" type="sibTrans" cxnId="{E3072256-A1CC-49F2-AB42-B01C27134345}">
      <dgm:prSet/>
      <dgm:spPr/>
      <dgm:t>
        <a:bodyPr/>
        <a:lstStyle/>
        <a:p>
          <a:endParaRPr lang="es-MX">
            <a:latin typeface="Cambria" pitchFamily="18" charset="0"/>
          </a:endParaRPr>
        </a:p>
      </dgm:t>
    </dgm:pt>
    <dgm:pt modelId="{1441D65E-5F03-49C9-ACDD-77F7EC75F565}">
      <dgm:prSet phldrT="[Texto]"/>
      <dgm:spPr/>
      <dgm:t>
        <a:bodyPr/>
        <a:lstStyle/>
        <a:p>
          <a:r>
            <a:rPr lang="es-MX" dirty="0" smtClean="0">
              <a:latin typeface="Cambria" pitchFamily="18" charset="0"/>
            </a:rPr>
            <a:t>Histórico</a:t>
          </a:r>
          <a:endParaRPr lang="es-MX" dirty="0">
            <a:latin typeface="Cambria" pitchFamily="18" charset="0"/>
          </a:endParaRPr>
        </a:p>
      </dgm:t>
    </dgm:pt>
    <dgm:pt modelId="{BD8DF622-3965-4B21-AF4C-9E14E250309F}" type="parTrans" cxnId="{0AF600D5-371F-4EB8-BF3A-AA562C8C7CAA}">
      <dgm:prSet/>
      <dgm:spPr/>
      <dgm:t>
        <a:bodyPr/>
        <a:lstStyle/>
        <a:p>
          <a:endParaRPr lang="es-MX">
            <a:latin typeface="Cambria" pitchFamily="18" charset="0"/>
          </a:endParaRPr>
        </a:p>
      </dgm:t>
    </dgm:pt>
    <dgm:pt modelId="{D712D376-574F-4767-9339-564756FE15F3}" type="sibTrans" cxnId="{0AF600D5-371F-4EB8-BF3A-AA562C8C7CAA}">
      <dgm:prSet/>
      <dgm:spPr/>
      <dgm:t>
        <a:bodyPr/>
        <a:lstStyle/>
        <a:p>
          <a:endParaRPr lang="es-MX">
            <a:latin typeface="Cambria" pitchFamily="18" charset="0"/>
          </a:endParaRPr>
        </a:p>
      </dgm:t>
    </dgm:pt>
    <dgm:pt modelId="{9BED385D-7D6C-4D0B-9BE4-3B500FE3F3EB}">
      <dgm:prSet phldrT="[Texto]"/>
      <dgm:spPr/>
      <dgm:t>
        <a:bodyPr/>
        <a:lstStyle/>
        <a:p>
          <a:r>
            <a:rPr lang="es-MX" dirty="0" smtClean="0">
              <a:latin typeface="Cambria" pitchFamily="18" charset="0"/>
            </a:rPr>
            <a:t>Sociológico</a:t>
          </a:r>
          <a:endParaRPr lang="es-MX" dirty="0">
            <a:latin typeface="Cambria" pitchFamily="18" charset="0"/>
          </a:endParaRPr>
        </a:p>
      </dgm:t>
    </dgm:pt>
    <dgm:pt modelId="{FE7DDADA-9A75-45B8-AD58-AB4AB11333DB}" type="parTrans" cxnId="{EFD787F8-AB1F-47A3-8D42-8D7A02724BA5}">
      <dgm:prSet/>
      <dgm:spPr/>
      <dgm:t>
        <a:bodyPr/>
        <a:lstStyle/>
        <a:p>
          <a:endParaRPr lang="es-MX">
            <a:latin typeface="Cambria" pitchFamily="18" charset="0"/>
          </a:endParaRPr>
        </a:p>
      </dgm:t>
    </dgm:pt>
    <dgm:pt modelId="{362891B5-3EA7-4E74-81E4-1520B5F3A497}" type="sibTrans" cxnId="{EFD787F8-AB1F-47A3-8D42-8D7A02724BA5}">
      <dgm:prSet/>
      <dgm:spPr/>
      <dgm:t>
        <a:bodyPr/>
        <a:lstStyle/>
        <a:p>
          <a:endParaRPr lang="es-MX">
            <a:latin typeface="Cambria" pitchFamily="18" charset="0"/>
          </a:endParaRPr>
        </a:p>
      </dgm:t>
    </dgm:pt>
    <dgm:pt modelId="{76817F76-D25C-4E9C-A034-BDFAF726F920}">
      <dgm:prSet phldrT="[Texto]"/>
      <dgm:spPr/>
      <dgm:t>
        <a:bodyPr/>
        <a:lstStyle/>
        <a:p>
          <a:r>
            <a:rPr lang="es-MX" dirty="0" smtClean="0">
              <a:latin typeface="Cambria" pitchFamily="18" charset="0"/>
            </a:rPr>
            <a:t>Cultural</a:t>
          </a:r>
          <a:endParaRPr lang="es-MX" dirty="0">
            <a:latin typeface="Cambria" pitchFamily="18" charset="0"/>
          </a:endParaRPr>
        </a:p>
      </dgm:t>
    </dgm:pt>
    <dgm:pt modelId="{DA7EF587-123C-4AB1-B0CD-679A41B8AFEB}" type="parTrans" cxnId="{E7B14C65-F48F-4193-9F96-DA0B1EFE7C7C}">
      <dgm:prSet/>
      <dgm:spPr/>
      <dgm:t>
        <a:bodyPr/>
        <a:lstStyle/>
        <a:p>
          <a:endParaRPr lang="es-MX">
            <a:latin typeface="Cambria" pitchFamily="18" charset="0"/>
          </a:endParaRPr>
        </a:p>
      </dgm:t>
    </dgm:pt>
    <dgm:pt modelId="{703BAD54-30A2-43AF-AA31-DD84DFCCA737}" type="sibTrans" cxnId="{E7B14C65-F48F-4193-9F96-DA0B1EFE7C7C}">
      <dgm:prSet/>
      <dgm:spPr/>
      <dgm:t>
        <a:bodyPr/>
        <a:lstStyle/>
        <a:p>
          <a:endParaRPr lang="es-MX">
            <a:latin typeface="Cambria" pitchFamily="18" charset="0"/>
          </a:endParaRPr>
        </a:p>
      </dgm:t>
    </dgm:pt>
    <dgm:pt modelId="{420E5A43-5CDC-4AB8-AC76-8977C676A53C}">
      <dgm:prSet phldrT="[Texto]"/>
      <dgm:spPr/>
      <dgm:t>
        <a:bodyPr/>
        <a:lstStyle/>
        <a:p>
          <a:r>
            <a:rPr lang="es-MX" dirty="0" smtClean="0">
              <a:latin typeface="Cambria" pitchFamily="18" charset="0"/>
            </a:rPr>
            <a:t>Político</a:t>
          </a:r>
          <a:endParaRPr lang="es-MX" dirty="0">
            <a:latin typeface="Cambria" pitchFamily="18" charset="0"/>
          </a:endParaRPr>
        </a:p>
      </dgm:t>
    </dgm:pt>
    <dgm:pt modelId="{5E7D33B2-B6C8-4F24-8558-14E69C3A37EB}" type="parTrans" cxnId="{AE424DC9-3EE2-4AD4-9C0C-F78EDB8B719A}">
      <dgm:prSet/>
      <dgm:spPr/>
      <dgm:t>
        <a:bodyPr/>
        <a:lstStyle/>
        <a:p>
          <a:endParaRPr lang="es-MX">
            <a:latin typeface="Cambria" pitchFamily="18" charset="0"/>
          </a:endParaRPr>
        </a:p>
      </dgm:t>
    </dgm:pt>
    <dgm:pt modelId="{1926659F-95C1-458D-80E4-CF6DCA9751A7}" type="sibTrans" cxnId="{AE424DC9-3EE2-4AD4-9C0C-F78EDB8B719A}">
      <dgm:prSet/>
      <dgm:spPr/>
      <dgm:t>
        <a:bodyPr/>
        <a:lstStyle/>
        <a:p>
          <a:endParaRPr lang="es-MX">
            <a:latin typeface="Cambria" pitchFamily="18" charset="0"/>
          </a:endParaRPr>
        </a:p>
      </dgm:t>
    </dgm:pt>
    <dgm:pt modelId="{814B73A6-1349-48F8-AD16-D53CB5F7BB69}" type="pres">
      <dgm:prSet presAssocID="{4F2C4C84-B673-498F-A145-FC05EC31E2B1}" presName="composite" presStyleCnt="0">
        <dgm:presLayoutVars>
          <dgm:chMax val="1"/>
          <dgm:dir/>
          <dgm:resizeHandles val="exact"/>
        </dgm:presLayoutVars>
      </dgm:prSet>
      <dgm:spPr/>
      <dgm:t>
        <a:bodyPr/>
        <a:lstStyle/>
        <a:p>
          <a:endParaRPr lang="es-MX"/>
        </a:p>
      </dgm:t>
    </dgm:pt>
    <dgm:pt modelId="{4FD27154-D0CD-4EC4-95CC-AB3F2AEC7471}" type="pres">
      <dgm:prSet presAssocID="{4F2C4C84-B673-498F-A145-FC05EC31E2B1}" presName="radial" presStyleCnt="0">
        <dgm:presLayoutVars>
          <dgm:animLvl val="ctr"/>
        </dgm:presLayoutVars>
      </dgm:prSet>
      <dgm:spPr/>
    </dgm:pt>
    <dgm:pt modelId="{E99B329A-4E61-4A1C-9F61-BABCA6B5DC14}" type="pres">
      <dgm:prSet presAssocID="{3FD794C0-8198-47D1-B177-B0C4747AF45B}" presName="centerShape" presStyleLbl="vennNode1" presStyleIdx="0" presStyleCnt="5"/>
      <dgm:spPr/>
      <dgm:t>
        <a:bodyPr/>
        <a:lstStyle/>
        <a:p>
          <a:endParaRPr lang="es-MX"/>
        </a:p>
      </dgm:t>
    </dgm:pt>
    <dgm:pt modelId="{0D717464-C583-4E34-9B7E-8C2F301A4848}" type="pres">
      <dgm:prSet presAssocID="{1441D65E-5F03-49C9-ACDD-77F7EC75F565}" presName="node" presStyleLbl="vennNode1" presStyleIdx="1" presStyleCnt="5">
        <dgm:presLayoutVars>
          <dgm:bulletEnabled val="1"/>
        </dgm:presLayoutVars>
      </dgm:prSet>
      <dgm:spPr/>
      <dgm:t>
        <a:bodyPr/>
        <a:lstStyle/>
        <a:p>
          <a:endParaRPr lang="es-MX"/>
        </a:p>
      </dgm:t>
    </dgm:pt>
    <dgm:pt modelId="{55736FEF-3FC0-4528-9EDF-4F91345BBF6E}" type="pres">
      <dgm:prSet presAssocID="{9BED385D-7D6C-4D0B-9BE4-3B500FE3F3EB}" presName="node" presStyleLbl="vennNode1" presStyleIdx="2" presStyleCnt="5">
        <dgm:presLayoutVars>
          <dgm:bulletEnabled val="1"/>
        </dgm:presLayoutVars>
      </dgm:prSet>
      <dgm:spPr/>
      <dgm:t>
        <a:bodyPr/>
        <a:lstStyle/>
        <a:p>
          <a:endParaRPr lang="es-MX"/>
        </a:p>
      </dgm:t>
    </dgm:pt>
    <dgm:pt modelId="{52FB8041-65B3-475D-A168-7502A6172093}" type="pres">
      <dgm:prSet presAssocID="{76817F76-D25C-4E9C-A034-BDFAF726F920}" presName="node" presStyleLbl="vennNode1" presStyleIdx="3" presStyleCnt="5">
        <dgm:presLayoutVars>
          <dgm:bulletEnabled val="1"/>
        </dgm:presLayoutVars>
      </dgm:prSet>
      <dgm:spPr/>
      <dgm:t>
        <a:bodyPr/>
        <a:lstStyle/>
        <a:p>
          <a:endParaRPr lang="es-MX"/>
        </a:p>
      </dgm:t>
    </dgm:pt>
    <dgm:pt modelId="{7E367DF0-DC4A-4C99-B82F-23D5B57C6B87}" type="pres">
      <dgm:prSet presAssocID="{420E5A43-5CDC-4AB8-AC76-8977C676A53C}" presName="node" presStyleLbl="vennNode1" presStyleIdx="4" presStyleCnt="5">
        <dgm:presLayoutVars>
          <dgm:bulletEnabled val="1"/>
        </dgm:presLayoutVars>
      </dgm:prSet>
      <dgm:spPr/>
      <dgm:t>
        <a:bodyPr/>
        <a:lstStyle/>
        <a:p>
          <a:endParaRPr lang="es-MX"/>
        </a:p>
      </dgm:t>
    </dgm:pt>
  </dgm:ptLst>
  <dgm:cxnLst>
    <dgm:cxn modelId="{EFD787F8-AB1F-47A3-8D42-8D7A02724BA5}" srcId="{3FD794C0-8198-47D1-B177-B0C4747AF45B}" destId="{9BED385D-7D6C-4D0B-9BE4-3B500FE3F3EB}" srcOrd="1" destOrd="0" parTransId="{FE7DDADA-9A75-45B8-AD58-AB4AB11333DB}" sibTransId="{362891B5-3EA7-4E74-81E4-1520B5F3A497}"/>
    <dgm:cxn modelId="{D845C3FC-EFDD-430B-AAA5-0BD3A934736B}" type="presOf" srcId="{3FD794C0-8198-47D1-B177-B0C4747AF45B}" destId="{E99B329A-4E61-4A1C-9F61-BABCA6B5DC14}" srcOrd="0" destOrd="0" presId="urn:microsoft.com/office/officeart/2005/8/layout/radial3"/>
    <dgm:cxn modelId="{46C9CF2B-DDFF-433A-9515-C7FA4D5F9EDE}" type="presOf" srcId="{4F2C4C84-B673-498F-A145-FC05EC31E2B1}" destId="{814B73A6-1349-48F8-AD16-D53CB5F7BB69}" srcOrd="0" destOrd="0" presId="urn:microsoft.com/office/officeart/2005/8/layout/radial3"/>
    <dgm:cxn modelId="{2C51D370-4506-466D-A1D6-25E18CE77E8D}" type="presOf" srcId="{76817F76-D25C-4E9C-A034-BDFAF726F920}" destId="{52FB8041-65B3-475D-A168-7502A6172093}" srcOrd="0" destOrd="0" presId="urn:microsoft.com/office/officeart/2005/8/layout/radial3"/>
    <dgm:cxn modelId="{E7B14C65-F48F-4193-9F96-DA0B1EFE7C7C}" srcId="{3FD794C0-8198-47D1-B177-B0C4747AF45B}" destId="{76817F76-D25C-4E9C-A034-BDFAF726F920}" srcOrd="2" destOrd="0" parTransId="{DA7EF587-123C-4AB1-B0CD-679A41B8AFEB}" sibTransId="{703BAD54-30A2-43AF-AA31-DD84DFCCA737}"/>
    <dgm:cxn modelId="{C740803B-48FD-43C0-92C9-6979BEA0DE63}" type="presOf" srcId="{420E5A43-5CDC-4AB8-AC76-8977C676A53C}" destId="{7E367DF0-DC4A-4C99-B82F-23D5B57C6B87}" srcOrd="0" destOrd="0" presId="urn:microsoft.com/office/officeart/2005/8/layout/radial3"/>
    <dgm:cxn modelId="{B5ABFDE1-F444-4720-AB6C-65CF17A3F01A}" type="presOf" srcId="{1441D65E-5F03-49C9-ACDD-77F7EC75F565}" destId="{0D717464-C583-4E34-9B7E-8C2F301A4848}" srcOrd="0" destOrd="0" presId="urn:microsoft.com/office/officeart/2005/8/layout/radial3"/>
    <dgm:cxn modelId="{E3072256-A1CC-49F2-AB42-B01C27134345}" srcId="{4F2C4C84-B673-498F-A145-FC05EC31E2B1}" destId="{3FD794C0-8198-47D1-B177-B0C4747AF45B}" srcOrd="0" destOrd="0" parTransId="{F747B014-D57A-4C36-BBE3-36D8A603ACF2}" sibTransId="{CE9CFFAC-C545-40B6-957F-807E8107DA8B}"/>
    <dgm:cxn modelId="{AE424DC9-3EE2-4AD4-9C0C-F78EDB8B719A}" srcId="{3FD794C0-8198-47D1-B177-B0C4747AF45B}" destId="{420E5A43-5CDC-4AB8-AC76-8977C676A53C}" srcOrd="3" destOrd="0" parTransId="{5E7D33B2-B6C8-4F24-8558-14E69C3A37EB}" sibTransId="{1926659F-95C1-458D-80E4-CF6DCA9751A7}"/>
    <dgm:cxn modelId="{A79DA684-6651-4A68-AC95-4F33111123D9}" type="presOf" srcId="{9BED385D-7D6C-4D0B-9BE4-3B500FE3F3EB}" destId="{55736FEF-3FC0-4528-9EDF-4F91345BBF6E}" srcOrd="0" destOrd="0" presId="urn:microsoft.com/office/officeart/2005/8/layout/radial3"/>
    <dgm:cxn modelId="{0AF600D5-371F-4EB8-BF3A-AA562C8C7CAA}" srcId="{3FD794C0-8198-47D1-B177-B0C4747AF45B}" destId="{1441D65E-5F03-49C9-ACDD-77F7EC75F565}" srcOrd="0" destOrd="0" parTransId="{BD8DF622-3965-4B21-AF4C-9E14E250309F}" sibTransId="{D712D376-574F-4767-9339-564756FE15F3}"/>
    <dgm:cxn modelId="{A4D4307C-423A-4623-A704-B5A0D33682B4}" type="presParOf" srcId="{814B73A6-1349-48F8-AD16-D53CB5F7BB69}" destId="{4FD27154-D0CD-4EC4-95CC-AB3F2AEC7471}" srcOrd="0" destOrd="0" presId="urn:microsoft.com/office/officeart/2005/8/layout/radial3"/>
    <dgm:cxn modelId="{A14D828F-8CFB-475E-9A68-4F61567A57BC}" type="presParOf" srcId="{4FD27154-D0CD-4EC4-95CC-AB3F2AEC7471}" destId="{E99B329A-4E61-4A1C-9F61-BABCA6B5DC14}" srcOrd="0" destOrd="0" presId="urn:microsoft.com/office/officeart/2005/8/layout/radial3"/>
    <dgm:cxn modelId="{18395E8E-8612-4D84-BA6B-9780C1DE8FD2}" type="presParOf" srcId="{4FD27154-D0CD-4EC4-95CC-AB3F2AEC7471}" destId="{0D717464-C583-4E34-9B7E-8C2F301A4848}" srcOrd="1" destOrd="0" presId="urn:microsoft.com/office/officeart/2005/8/layout/radial3"/>
    <dgm:cxn modelId="{DA1C8A66-C094-448D-B18C-D39570BBC0BD}" type="presParOf" srcId="{4FD27154-D0CD-4EC4-95CC-AB3F2AEC7471}" destId="{55736FEF-3FC0-4528-9EDF-4F91345BBF6E}" srcOrd="2" destOrd="0" presId="urn:microsoft.com/office/officeart/2005/8/layout/radial3"/>
    <dgm:cxn modelId="{FD67FE76-CE08-4BF4-B763-4EB7A6CDA0F3}" type="presParOf" srcId="{4FD27154-D0CD-4EC4-95CC-AB3F2AEC7471}" destId="{52FB8041-65B3-475D-A168-7502A6172093}" srcOrd="3" destOrd="0" presId="urn:microsoft.com/office/officeart/2005/8/layout/radial3"/>
    <dgm:cxn modelId="{B8C82FE1-2DF3-4F2F-9206-B416F5B741CF}" type="presParOf" srcId="{4FD27154-D0CD-4EC4-95CC-AB3F2AEC7471}" destId="{7E367DF0-DC4A-4C99-B82F-23D5B57C6B87}"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FC44AC-4CB4-4FD0-A8EA-8CD061FC02B5}" type="doc">
      <dgm:prSet loTypeId="urn:microsoft.com/office/officeart/2005/8/layout/hProcess11" loCatId="process" qsTypeId="urn:microsoft.com/office/officeart/2005/8/quickstyle/3d2" qsCatId="3D" csTypeId="urn:microsoft.com/office/officeart/2005/8/colors/accent2_5" csCatId="accent2" phldr="1"/>
      <dgm:spPr/>
    </dgm:pt>
    <dgm:pt modelId="{9BEA8532-7439-40C5-A1A1-147E9F8FB7F8}">
      <dgm:prSet phldrT="[Texto]"/>
      <dgm:spPr/>
      <dgm:t>
        <a:bodyPr/>
        <a:lstStyle/>
        <a:p>
          <a:r>
            <a:rPr lang="es-MX" dirty="0" smtClean="0">
              <a:latin typeface="Cambria" pitchFamily="18" charset="0"/>
            </a:rPr>
            <a:t>Toma de decisiones</a:t>
          </a:r>
          <a:endParaRPr lang="es-MX" dirty="0">
            <a:latin typeface="Cambria" pitchFamily="18" charset="0"/>
          </a:endParaRPr>
        </a:p>
      </dgm:t>
    </dgm:pt>
    <dgm:pt modelId="{9F28778B-CC0F-4599-B6A0-141EB4DD0EDF}" type="parTrans" cxnId="{DB720735-1AB6-4B7B-B655-67AD4427B5EB}">
      <dgm:prSet/>
      <dgm:spPr/>
      <dgm:t>
        <a:bodyPr/>
        <a:lstStyle/>
        <a:p>
          <a:endParaRPr lang="es-MX">
            <a:latin typeface="Cambria" pitchFamily="18" charset="0"/>
          </a:endParaRPr>
        </a:p>
      </dgm:t>
    </dgm:pt>
    <dgm:pt modelId="{A846E7F2-087E-456A-8732-A98ADCEF577F}" type="sibTrans" cxnId="{DB720735-1AB6-4B7B-B655-67AD4427B5EB}">
      <dgm:prSet/>
      <dgm:spPr/>
      <dgm:t>
        <a:bodyPr/>
        <a:lstStyle/>
        <a:p>
          <a:endParaRPr lang="es-MX">
            <a:latin typeface="Cambria" pitchFamily="18" charset="0"/>
          </a:endParaRPr>
        </a:p>
      </dgm:t>
    </dgm:pt>
    <dgm:pt modelId="{17739ADE-8E26-4422-AB29-DF724F7F3728}">
      <dgm:prSet phldrT="[Texto]"/>
      <dgm:spPr/>
      <dgm:t>
        <a:bodyPr/>
        <a:lstStyle/>
        <a:p>
          <a:r>
            <a:rPr lang="es-MX" dirty="0" smtClean="0">
              <a:latin typeface="Cambria" pitchFamily="18" charset="0"/>
            </a:rPr>
            <a:t>Cambio</a:t>
          </a:r>
          <a:endParaRPr lang="es-MX" dirty="0">
            <a:latin typeface="Cambria" pitchFamily="18" charset="0"/>
          </a:endParaRPr>
        </a:p>
      </dgm:t>
    </dgm:pt>
    <dgm:pt modelId="{1ECF3AE7-9C65-4037-935E-F7800BD8A4D5}" type="parTrans" cxnId="{E0CDC785-F538-4F01-9152-8B554AD54B37}">
      <dgm:prSet/>
      <dgm:spPr/>
      <dgm:t>
        <a:bodyPr/>
        <a:lstStyle/>
        <a:p>
          <a:endParaRPr lang="es-MX">
            <a:latin typeface="Cambria" pitchFamily="18" charset="0"/>
          </a:endParaRPr>
        </a:p>
      </dgm:t>
    </dgm:pt>
    <dgm:pt modelId="{25F9972F-9CE4-44D4-A2D5-60DC842AD1DE}" type="sibTrans" cxnId="{E0CDC785-F538-4F01-9152-8B554AD54B37}">
      <dgm:prSet/>
      <dgm:spPr/>
      <dgm:t>
        <a:bodyPr/>
        <a:lstStyle/>
        <a:p>
          <a:endParaRPr lang="es-MX">
            <a:latin typeface="Cambria" pitchFamily="18" charset="0"/>
          </a:endParaRPr>
        </a:p>
      </dgm:t>
    </dgm:pt>
    <dgm:pt modelId="{CDD20A10-D6E1-45D7-ADED-EEDD5FA34782}">
      <dgm:prSet phldrT="[Texto]"/>
      <dgm:spPr/>
      <dgm:t>
        <a:bodyPr/>
        <a:lstStyle/>
        <a:p>
          <a:r>
            <a:rPr lang="es-MX" dirty="0" smtClean="0">
              <a:latin typeface="Cambria" pitchFamily="18" charset="0"/>
            </a:rPr>
            <a:t>Impacto</a:t>
          </a:r>
          <a:endParaRPr lang="es-MX" dirty="0">
            <a:latin typeface="Cambria" pitchFamily="18" charset="0"/>
          </a:endParaRPr>
        </a:p>
      </dgm:t>
    </dgm:pt>
    <dgm:pt modelId="{1E563A53-2D65-493F-8776-5E0CA3DF4D09}" type="parTrans" cxnId="{513DE2A7-4D87-4625-A7F7-D55338AE4E56}">
      <dgm:prSet/>
      <dgm:spPr/>
      <dgm:t>
        <a:bodyPr/>
        <a:lstStyle/>
        <a:p>
          <a:endParaRPr lang="es-MX">
            <a:latin typeface="Cambria" pitchFamily="18" charset="0"/>
          </a:endParaRPr>
        </a:p>
      </dgm:t>
    </dgm:pt>
    <dgm:pt modelId="{6A1106DC-178B-4683-91DB-5F5851EEE8FD}" type="sibTrans" cxnId="{513DE2A7-4D87-4625-A7F7-D55338AE4E56}">
      <dgm:prSet/>
      <dgm:spPr/>
      <dgm:t>
        <a:bodyPr/>
        <a:lstStyle/>
        <a:p>
          <a:endParaRPr lang="es-MX">
            <a:latin typeface="Cambria" pitchFamily="18" charset="0"/>
          </a:endParaRPr>
        </a:p>
      </dgm:t>
    </dgm:pt>
    <dgm:pt modelId="{2E64F5C8-3599-4CAB-A5A6-17C40DDFD4AA}" type="pres">
      <dgm:prSet presAssocID="{6FFC44AC-4CB4-4FD0-A8EA-8CD061FC02B5}" presName="Name0" presStyleCnt="0">
        <dgm:presLayoutVars>
          <dgm:dir/>
          <dgm:resizeHandles val="exact"/>
        </dgm:presLayoutVars>
      </dgm:prSet>
      <dgm:spPr/>
    </dgm:pt>
    <dgm:pt modelId="{F5C016C7-A83A-4335-BC45-22A8C3F50BC9}" type="pres">
      <dgm:prSet presAssocID="{6FFC44AC-4CB4-4FD0-A8EA-8CD061FC02B5}" presName="arrow" presStyleLbl="bgShp" presStyleIdx="0" presStyleCnt="1"/>
      <dgm:spPr/>
    </dgm:pt>
    <dgm:pt modelId="{31246B3D-2787-439D-9E9B-E263AB0D4FC6}" type="pres">
      <dgm:prSet presAssocID="{6FFC44AC-4CB4-4FD0-A8EA-8CD061FC02B5}" presName="points" presStyleCnt="0"/>
      <dgm:spPr/>
    </dgm:pt>
    <dgm:pt modelId="{47D37753-974A-4AD3-80BD-9081A4A59C43}" type="pres">
      <dgm:prSet presAssocID="{9BEA8532-7439-40C5-A1A1-147E9F8FB7F8}" presName="compositeA" presStyleCnt="0"/>
      <dgm:spPr/>
    </dgm:pt>
    <dgm:pt modelId="{87DB3CBF-FE94-46A5-AFDB-E380C3990CB2}" type="pres">
      <dgm:prSet presAssocID="{9BEA8532-7439-40C5-A1A1-147E9F8FB7F8}" presName="textA" presStyleLbl="revTx" presStyleIdx="0" presStyleCnt="3">
        <dgm:presLayoutVars>
          <dgm:bulletEnabled val="1"/>
        </dgm:presLayoutVars>
      </dgm:prSet>
      <dgm:spPr/>
      <dgm:t>
        <a:bodyPr/>
        <a:lstStyle/>
        <a:p>
          <a:endParaRPr lang="es-MX"/>
        </a:p>
      </dgm:t>
    </dgm:pt>
    <dgm:pt modelId="{DA545B52-390D-4A8A-B27F-6A996283DC24}" type="pres">
      <dgm:prSet presAssocID="{9BEA8532-7439-40C5-A1A1-147E9F8FB7F8}" presName="circleA" presStyleLbl="node1" presStyleIdx="0" presStyleCnt="3"/>
      <dgm:spPr/>
    </dgm:pt>
    <dgm:pt modelId="{EE02D38D-8E21-419B-BA18-C14AD9A723E8}" type="pres">
      <dgm:prSet presAssocID="{9BEA8532-7439-40C5-A1A1-147E9F8FB7F8}" presName="spaceA" presStyleCnt="0"/>
      <dgm:spPr/>
    </dgm:pt>
    <dgm:pt modelId="{294670FF-26F1-47EA-8628-3769FDE39EB6}" type="pres">
      <dgm:prSet presAssocID="{A846E7F2-087E-456A-8732-A98ADCEF577F}" presName="space" presStyleCnt="0"/>
      <dgm:spPr/>
    </dgm:pt>
    <dgm:pt modelId="{F56FB8F5-598C-4E11-B6EB-80C976DE7646}" type="pres">
      <dgm:prSet presAssocID="{17739ADE-8E26-4422-AB29-DF724F7F3728}" presName="compositeB" presStyleCnt="0"/>
      <dgm:spPr/>
    </dgm:pt>
    <dgm:pt modelId="{ECA49519-75A6-4BE7-80EE-5E3EE127C5D7}" type="pres">
      <dgm:prSet presAssocID="{17739ADE-8E26-4422-AB29-DF724F7F3728}" presName="textB" presStyleLbl="revTx" presStyleIdx="1" presStyleCnt="3">
        <dgm:presLayoutVars>
          <dgm:bulletEnabled val="1"/>
        </dgm:presLayoutVars>
      </dgm:prSet>
      <dgm:spPr/>
      <dgm:t>
        <a:bodyPr/>
        <a:lstStyle/>
        <a:p>
          <a:endParaRPr lang="es-MX"/>
        </a:p>
      </dgm:t>
    </dgm:pt>
    <dgm:pt modelId="{C2A33416-9B7F-4FC6-A671-245F256359D7}" type="pres">
      <dgm:prSet presAssocID="{17739ADE-8E26-4422-AB29-DF724F7F3728}" presName="circleB" presStyleLbl="node1" presStyleIdx="1" presStyleCnt="3"/>
      <dgm:spPr/>
    </dgm:pt>
    <dgm:pt modelId="{068FCFDD-02BF-47D0-BEFA-7401DD3988AE}" type="pres">
      <dgm:prSet presAssocID="{17739ADE-8E26-4422-AB29-DF724F7F3728}" presName="spaceB" presStyleCnt="0"/>
      <dgm:spPr/>
    </dgm:pt>
    <dgm:pt modelId="{38AD92AE-42C8-474D-8C85-5C1DE9237751}" type="pres">
      <dgm:prSet presAssocID="{25F9972F-9CE4-44D4-A2D5-60DC842AD1DE}" presName="space" presStyleCnt="0"/>
      <dgm:spPr/>
    </dgm:pt>
    <dgm:pt modelId="{57F9C4DB-4874-4217-B892-BA6D56A97B98}" type="pres">
      <dgm:prSet presAssocID="{CDD20A10-D6E1-45D7-ADED-EEDD5FA34782}" presName="compositeA" presStyleCnt="0"/>
      <dgm:spPr/>
    </dgm:pt>
    <dgm:pt modelId="{11C9BFF7-24B8-49A6-A0D7-BEDC505AD25C}" type="pres">
      <dgm:prSet presAssocID="{CDD20A10-D6E1-45D7-ADED-EEDD5FA34782}" presName="textA" presStyleLbl="revTx" presStyleIdx="2" presStyleCnt="3">
        <dgm:presLayoutVars>
          <dgm:bulletEnabled val="1"/>
        </dgm:presLayoutVars>
      </dgm:prSet>
      <dgm:spPr/>
      <dgm:t>
        <a:bodyPr/>
        <a:lstStyle/>
        <a:p>
          <a:endParaRPr lang="es-MX"/>
        </a:p>
      </dgm:t>
    </dgm:pt>
    <dgm:pt modelId="{F4A3425C-8896-4994-B319-F5A41323F488}" type="pres">
      <dgm:prSet presAssocID="{CDD20A10-D6E1-45D7-ADED-EEDD5FA34782}" presName="circleA" presStyleLbl="node1" presStyleIdx="2" presStyleCnt="3"/>
      <dgm:spPr/>
    </dgm:pt>
    <dgm:pt modelId="{AD86E0E0-01C6-4378-908F-25F0287B122B}" type="pres">
      <dgm:prSet presAssocID="{CDD20A10-D6E1-45D7-ADED-EEDD5FA34782}" presName="spaceA" presStyleCnt="0"/>
      <dgm:spPr/>
    </dgm:pt>
  </dgm:ptLst>
  <dgm:cxnLst>
    <dgm:cxn modelId="{7514957F-BD39-4205-BC89-F8D71253E1CC}" type="presOf" srcId="{CDD20A10-D6E1-45D7-ADED-EEDD5FA34782}" destId="{11C9BFF7-24B8-49A6-A0D7-BEDC505AD25C}" srcOrd="0" destOrd="0" presId="urn:microsoft.com/office/officeart/2005/8/layout/hProcess11"/>
    <dgm:cxn modelId="{E0CDC785-F538-4F01-9152-8B554AD54B37}" srcId="{6FFC44AC-4CB4-4FD0-A8EA-8CD061FC02B5}" destId="{17739ADE-8E26-4422-AB29-DF724F7F3728}" srcOrd="1" destOrd="0" parTransId="{1ECF3AE7-9C65-4037-935E-F7800BD8A4D5}" sibTransId="{25F9972F-9CE4-44D4-A2D5-60DC842AD1DE}"/>
    <dgm:cxn modelId="{F931EE8B-D734-41B8-950E-724418CDE8EC}" type="presOf" srcId="{6FFC44AC-4CB4-4FD0-A8EA-8CD061FC02B5}" destId="{2E64F5C8-3599-4CAB-A5A6-17C40DDFD4AA}" srcOrd="0" destOrd="0" presId="urn:microsoft.com/office/officeart/2005/8/layout/hProcess11"/>
    <dgm:cxn modelId="{DB720735-1AB6-4B7B-B655-67AD4427B5EB}" srcId="{6FFC44AC-4CB4-4FD0-A8EA-8CD061FC02B5}" destId="{9BEA8532-7439-40C5-A1A1-147E9F8FB7F8}" srcOrd="0" destOrd="0" parTransId="{9F28778B-CC0F-4599-B6A0-141EB4DD0EDF}" sibTransId="{A846E7F2-087E-456A-8732-A98ADCEF577F}"/>
    <dgm:cxn modelId="{2290F42F-F78C-48E8-A304-4DAADD80B38D}" type="presOf" srcId="{9BEA8532-7439-40C5-A1A1-147E9F8FB7F8}" destId="{87DB3CBF-FE94-46A5-AFDB-E380C3990CB2}" srcOrd="0" destOrd="0" presId="urn:microsoft.com/office/officeart/2005/8/layout/hProcess11"/>
    <dgm:cxn modelId="{130CB372-88CA-4BCD-AE1F-E5C55FF292B1}" type="presOf" srcId="{17739ADE-8E26-4422-AB29-DF724F7F3728}" destId="{ECA49519-75A6-4BE7-80EE-5E3EE127C5D7}" srcOrd="0" destOrd="0" presId="urn:microsoft.com/office/officeart/2005/8/layout/hProcess11"/>
    <dgm:cxn modelId="{513DE2A7-4D87-4625-A7F7-D55338AE4E56}" srcId="{6FFC44AC-4CB4-4FD0-A8EA-8CD061FC02B5}" destId="{CDD20A10-D6E1-45D7-ADED-EEDD5FA34782}" srcOrd="2" destOrd="0" parTransId="{1E563A53-2D65-493F-8776-5E0CA3DF4D09}" sibTransId="{6A1106DC-178B-4683-91DB-5F5851EEE8FD}"/>
    <dgm:cxn modelId="{3CFC43F9-3000-43BB-81AB-761F0A0E4449}" type="presParOf" srcId="{2E64F5C8-3599-4CAB-A5A6-17C40DDFD4AA}" destId="{F5C016C7-A83A-4335-BC45-22A8C3F50BC9}" srcOrd="0" destOrd="0" presId="urn:microsoft.com/office/officeart/2005/8/layout/hProcess11"/>
    <dgm:cxn modelId="{DC84636B-C5AE-4442-9C1C-33DD6EAF3761}" type="presParOf" srcId="{2E64F5C8-3599-4CAB-A5A6-17C40DDFD4AA}" destId="{31246B3D-2787-439D-9E9B-E263AB0D4FC6}" srcOrd="1" destOrd="0" presId="urn:microsoft.com/office/officeart/2005/8/layout/hProcess11"/>
    <dgm:cxn modelId="{F01052B5-5CD9-4CA9-A54A-48DC0214F19A}" type="presParOf" srcId="{31246B3D-2787-439D-9E9B-E263AB0D4FC6}" destId="{47D37753-974A-4AD3-80BD-9081A4A59C43}" srcOrd="0" destOrd="0" presId="urn:microsoft.com/office/officeart/2005/8/layout/hProcess11"/>
    <dgm:cxn modelId="{376AD56B-EAAE-4F1C-8A6B-F1C5A84A0337}" type="presParOf" srcId="{47D37753-974A-4AD3-80BD-9081A4A59C43}" destId="{87DB3CBF-FE94-46A5-AFDB-E380C3990CB2}" srcOrd="0" destOrd="0" presId="urn:microsoft.com/office/officeart/2005/8/layout/hProcess11"/>
    <dgm:cxn modelId="{0509CBC9-355A-494B-BF33-4F4F5B5759B0}" type="presParOf" srcId="{47D37753-974A-4AD3-80BD-9081A4A59C43}" destId="{DA545B52-390D-4A8A-B27F-6A996283DC24}" srcOrd="1" destOrd="0" presId="urn:microsoft.com/office/officeart/2005/8/layout/hProcess11"/>
    <dgm:cxn modelId="{6B4A4610-36E6-45A2-83A5-1CA0F11F4B51}" type="presParOf" srcId="{47D37753-974A-4AD3-80BD-9081A4A59C43}" destId="{EE02D38D-8E21-419B-BA18-C14AD9A723E8}" srcOrd="2" destOrd="0" presId="urn:microsoft.com/office/officeart/2005/8/layout/hProcess11"/>
    <dgm:cxn modelId="{813BA00D-F329-477E-97A6-17CCD749681B}" type="presParOf" srcId="{31246B3D-2787-439D-9E9B-E263AB0D4FC6}" destId="{294670FF-26F1-47EA-8628-3769FDE39EB6}" srcOrd="1" destOrd="0" presId="urn:microsoft.com/office/officeart/2005/8/layout/hProcess11"/>
    <dgm:cxn modelId="{D2836D80-BA6D-4487-A748-E8F0649E2D90}" type="presParOf" srcId="{31246B3D-2787-439D-9E9B-E263AB0D4FC6}" destId="{F56FB8F5-598C-4E11-B6EB-80C976DE7646}" srcOrd="2" destOrd="0" presId="urn:microsoft.com/office/officeart/2005/8/layout/hProcess11"/>
    <dgm:cxn modelId="{7DF485B8-91DC-4DCA-9443-F63610FDC617}" type="presParOf" srcId="{F56FB8F5-598C-4E11-B6EB-80C976DE7646}" destId="{ECA49519-75A6-4BE7-80EE-5E3EE127C5D7}" srcOrd="0" destOrd="0" presId="urn:microsoft.com/office/officeart/2005/8/layout/hProcess11"/>
    <dgm:cxn modelId="{2CCE9BBC-754C-48E4-83CF-D045C8B93146}" type="presParOf" srcId="{F56FB8F5-598C-4E11-B6EB-80C976DE7646}" destId="{C2A33416-9B7F-4FC6-A671-245F256359D7}" srcOrd="1" destOrd="0" presId="urn:microsoft.com/office/officeart/2005/8/layout/hProcess11"/>
    <dgm:cxn modelId="{AD249EF2-8C42-404B-975F-1DDAE9CC0D64}" type="presParOf" srcId="{F56FB8F5-598C-4E11-B6EB-80C976DE7646}" destId="{068FCFDD-02BF-47D0-BEFA-7401DD3988AE}" srcOrd="2" destOrd="0" presId="urn:microsoft.com/office/officeart/2005/8/layout/hProcess11"/>
    <dgm:cxn modelId="{3C437EDB-486E-44BE-AD4F-162479CE346D}" type="presParOf" srcId="{31246B3D-2787-439D-9E9B-E263AB0D4FC6}" destId="{38AD92AE-42C8-474D-8C85-5C1DE9237751}" srcOrd="3" destOrd="0" presId="urn:microsoft.com/office/officeart/2005/8/layout/hProcess11"/>
    <dgm:cxn modelId="{B6DE439D-71D4-4127-9F94-EE5AF799B744}" type="presParOf" srcId="{31246B3D-2787-439D-9E9B-E263AB0D4FC6}" destId="{57F9C4DB-4874-4217-B892-BA6D56A97B98}" srcOrd="4" destOrd="0" presId="urn:microsoft.com/office/officeart/2005/8/layout/hProcess11"/>
    <dgm:cxn modelId="{60474C0D-6DEA-4832-9EDB-7F91405C74D4}" type="presParOf" srcId="{57F9C4DB-4874-4217-B892-BA6D56A97B98}" destId="{11C9BFF7-24B8-49A6-A0D7-BEDC505AD25C}" srcOrd="0" destOrd="0" presId="urn:microsoft.com/office/officeart/2005/8/layout/hProcess11"/>
    <dgm:cxn modelId="{AF1805F2-C9A5-485F-9E63-6B182F64F108}" type="presParOf" srcId="{57F9C4DB-4874-4217-B892-BA6D56A97B98}" destId="{F4A3425C-8896-4994-B319-F5A41323F488}" srcOrd="1" destOrd="0" presId="urn:microsoft.com/office/officeart/2005/8/layout/hProcess11"/>
    <dgm:cxn modelId="{F1A2F1B2-767B-4B1F-8C85-76A313B23B60}" type="presParOf" srcId="{57F9C4DB-4874-4217-B892-BA6D56A97B98}" destId="{AD86E0E0-01C6-4378-908F-25F0287B122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69D181-4580-F744-AB97-BAFA73481A63}"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s-ES"/>
        </a:p>
      </dgm:t>
    </dgm:pt>
    <dgm:pt modelId="{9358F47A-40AD-8A43-9310-885DB76F2EDE}">
      <dgm:prSet phldrT="[Texto]"/>
      <dgm:spPr/>
      <dgm:t>
        <a:bodyPr/>
        <a:lstStyle/>
        <a:p>
          <a:r>
            <a:rPr lang="es-ES" dirty="0" smtClean="0"/>
            <a:t>A)</a:t>
          </a:r>
          <a:endParaRPr lang="es-ES" dirty="0"/>
        </a:p>
      </dgm:t>
    </dgm:pt>
    <dgm:pt modelId="{EE924142-4AC6-E14A-B0F1-10FDD1CCEFF7}" type="parTrans" cxnId="{54A73E20-5086-D94C-BFD3-E83CA2AF9B71}">
      <dgm:prSet/>
      <dgm:spPr/>
      <dgm:t>
        <a:bodyPr/>
        <a:lstStyle/>
        <a:p>
          <a:endParaRPr lang="es-ES"/>
        </a:p>
      </dgm:t>
    </dgm:pt>
    <dgm:pt modelId="{3A51A144-E229-3A41-8D7C-6BF4B4B22A17}" type="sibTrans" cxnId="{54A73E20-5086-D94C-BFD3-E83CA2AF9B71}">
      <dgm:prSet/>
      <dgm:spPr/>
      <dgm:t>
        <a:bodyPr/>
        <a:lstStyle/>
        <a:p>
          <a:endParaRPr lang="es-ES"/>
        </a:p>
      </dgm:t>
    </dgm:pt>
    <dgm:pt modelId="{BFB2EC6A-EFAA-A24C-8A1F-9A03C1BCA28B}">
      <dgm:prSet phldrT="[Texto]"/>
      <dgm:spPr/>
      <dgm:t>
        <a:bodyPr/>
        <a:lstStyle/>
        <a:p>
          <a:r>
            <a:rPr lang="es-ES" dirty="0" smtClean="0"/>
            <a:t>Desarrollar una comprensión</a:t>
          </a:r>
          <a:endParaRPr lang="es-ES" dirty="0"/>
        </a:p>
      </dgm:t>
    </dgm:pt>
    <dgm:pt modelId="{525A6848-9707-5949-90FD-E5474765C2E4}" type="parTrans" cxnId="{1933770C-EB42-6C4E-9E67-7C5AE335BC0D}">
      <dgm:prSet/>
      <dgm:spPr/>
      <dgm:t>
        <a:bodyPr/>
        <a:lstStyle/>
        <a:p>
          <a:endParaRPr lang="es-ES"/>
        </a:p>
      </dgm:t>
    </dgm:pt>
    <dgm:pt modelId="{CCE31660-409A-754C-9B38-835FF348C33E}" type="sibTrans" cxnId="{1933770C-EB42-6C4E-9E67-7C5AE335BC0D}">
      <dgm:prSet/>
      <dgm:spPr/>
      <dgm:t>
        <a:bodyPr/>
        <a:lstStyle/>
        <a:p>
          <a:endParaRPr lang="es-ES"/>
        </a:p>
      </dgm:t>
    </dgm:pt>
    <dgm:pt modelId="{621100E0-D811-A245-9C82-E9036F6283E5}">
      <dgm:prSet phldrT="[Texto]"/>
      <dgm:spPr/>
      <dgm:t>
        <a:bodyPr/>
        <a:lstStyle/>
        <a:p>
          <a:r>
            <a:rPr lang="es-ES" dirty="0" smtClean="0"/>
            <a:t>B)</a:t>
          </a:r>
          <a:endParaRPr lang="es-ES" dirty="0"/>
        </a:p>
      </dgm:t>
    </dgm:pt>
    <dgm:pt modelId="{4D37D1B8-F24F-2D4D-8326-BE78CE6A2067}" type="parTrans" cxnId="{568FD33B-D3E6-E240-A886-45B115817A4B}">
      <dgm:prSet/>
      <dgm:spPr/>
      <dgm:t>
        <a:bodyPr/>
        <a:lstStyle/>
        <a:p>
          <a:endParaRPr lang="es-ES"/>
        </a:p>
      </dgm:t>
    </dgm:pt>
    <dgm:pt modelId="{DCD5DDD5-110C-C140-8AB2-52F5EEB3AC56}" type="sibTrans" cxnId="{568FD33B-D3E6-E240-A886-45B115817A4B}">
      <dgm:prSet/>
      <dgm:spPr/>
      <dgm:t>
        <a:bodyPr/>
        <a:lstStyle/>
        <a:p>
          <a:endParaRPr lang="es-ES"/>
        </a:p>
      </dgm:t>
    </dgm:pt>
    <dgm:pt modelId="{857D9F4A-02C5-6140-B837-CB25A03B0CA0}">
      <dgm:prSet phldrT="[Texto]"/>
      <dgm:spPr/>
      <dgm:t>
        <a:bodyPr/>
        <a:lstStyle/>
        <a:p>
          <a:r>
            <a:rPr lang="es-ES" dirty="0" smtClean="0"/>
            <a:t>Adquisición de estrategias </a:t>
          </a:r>
          <a:endParaRPr lang="es-ES" dirty="0"/>
        </a:p>
      </dgm:t>
    </dgm:pt>
    <dgm:pt modelId="{3C595372-936B-E84D-B4FF-848B93C45BEE}" type="parTrans" cxnId="{71B4A8FA-7597-8647-89B8-92E06135E408}">
      <dgm:prSet/>
      <dgm:spPr/>
      <dgm:t>
        <a:bodyPr/>
        <a:lstStyle/>
        <a:p>
          <a:endParaRPr lang="es-ES"/>
        </a:p>
      </dgm:t>
    </dgm:pt>
    <dgm:pt modelId="{3BD9C28D-FE88-4443-A90D-D66D07E2E10D}" type="sibTrans" cxnId="{71B4A8FA-7597-8647-89B8-92E06135E408}">
      <dgm:prSet/>
      <dgm:spPr/>
      <dgm:t>
        <a:bodyPr/>
        <a:lstStyle/>
        <a:p>
          <a:endParaRPr lang="es-ES"/>
        </a:p>
      </dgm:t>
    </dgm:pt>
    <dgm:pt modelId="{2905DB4B-3923-D54C-8A74-D19978AE26AE}">
      <dgm:prSet phldrT="[Texto]"/>
      <dgm:spPr/>
      <dgm:t>
        <a:bodyPr/>
        <a:lstStyle/>
        <a:p>
          <a:r>
            <a:rPr lang="es-ES" dirty="0" smtClean="0"/>
            <a:t>C) </a:t>
          </a:r>
          <a:endParaRPr lang="es-ES" dirty="0"/>
        </a:p>
      </dgm:t>
    </dgm:pt>
    <dgm:pt modelId="{ED497B3E-0092-B94C-894C-7AA37B4E12C8}" type="parTrans" cxnId="{24F80DB6-AFA4-6F45-A5EF-9FB9C7A9CF95}">
      <dgm:prSet/>
      <dgm:spPr/>
      <dgm:t>
        <a:bodyPr/>
        <a:lstStyle/>
        <a:p>
          <a:endParaRPr lang="es-ES"/>
        </a:p>
      </dgm:t>
    </dgm:pt>
    <dgm:pt modelId="{33C0F89D-F8A3-8645-9174-5ECE54A17BB2}" type="sibTrans" cxnId="{24F80DB6-AFA4-6F45-A5EF-9FB9C7A9CF95}">
      <dgm:prSet/>
      <dgm:spPr/>
      <dgm:t>
        <a:bodyPr/>
        <a:lstStyle/>
        <a:p>
          <a:endParaRPr lang="es-ES"/>
        </a:p>
      </dgm:t>
    </dgm:pt>
    <dgm:pt modelId="{DDB2B817-57E5-AE48-B1AE-3461C50E257D}">
      <dgm:prSet/>
      <dgm:spPr/>
      <dgm:t>
        <a:bodyPr/>
        <a:lstStyle/>
        <a:p>
          <a:r>
            <a:rPr lang="es-ES" dirty="0" smtClean="0"/>
            <a:t>Conocimiento práctico </a:t>
          </a:r>
          <a:endParaRPr lang="es-ES" dirty="0"/>
        </a:p>
      </dgm:t>
    </dgm:pt>
    <dgm:pt modelId="{6AE3B6FA-AA44-9B40-A50D-4060B7FD7F78}" type="parTrans" cxnId="{07803D3B-CD30-5E49-8C99-34A388EFAE3F}">
      <dgm:prSet/>
      <dgm:spPr/>
      <dgm:t>
        <a:bodyPr/>
        <a:lstStyle/>
        <a:p>
          <a:endParaRPr lang="es-ES"/>
        </a:p>
      </dgm:t>
    </dgm:pt>
    <dgm:pt modelId="{2CC9239F-89E4-334A-805C-9FE2F5F2C868}" type="sibTrans" cxnId="{07803D3B-CD30-5E49-8C99-34A388EFAE3F}">
      <dgm:prSet/>
      <dgm:spPr/>
      <dgm:t>
        <a:bodyPr/>
        <a:lstStyle/>
        <a:p>
          <a:endParaRPr lang="es-ES"/>
        </a:p>
      </dgm:t>
    </dgm:pt>
    <dgm:pt modelId="{E0DE0D62-F478-E642-A73F-351E16F29AEE}">
      <dgm:prSet phldrT="[Texto]"/>
      <dgm:spPr/>
      <dgm:t>
        <a:bodyPr/>
        <a:lstStyle/>
        <a:p>
          <a:r>
            <a:rPr lang="es-ES" dirty="0" smtClean="0"/>
            <a:t>D)</a:t>
          </a:r>
          <a:endParaRPr lang="es-ES" dirty="0"/>
        </a:p>
      </dgm:t>
    </dgm:pt>
    <dgm:pt modelId="{5E812DB7-E0A3-EF47-BEA7-A341EB1E8F75}" type="sibTrans" cxnId="{BD3D3F7B-90F9-CA4B-B459-C6EF30BF058D}">
      <dgm:prSet/>
      <dgm:spPr/>
      <dgm:t>
        <a:bodyPr/>
        <a:lstStyle/>
        <a:p>
          <a:endParaRPr lang="es-ES"/>
        </a:p>
      </dgm:t>
    </dgm:pt>
    <dgm:pt modelId="{4C01E0E2-32C4-274A-918C-A9F869FA264A}" type="parTrans" cxnId="{BD3D3F7B-90F9-CA4B-B459-C6EF30BF058D}">
      <dgm:prSet/>
      <dgm:spPr/>
      <dgm:t>
        <a:bodyPr/>
        <a:lstStyle/>
        <a:p>
          <a:endParaRPr lang="es-ES"/>
        </a:p>
      </dgm:t>
    </dgm:pt>
    <dgm:pt modelId="{0C0DC6BB-AD27-D34C-AF5D-12569812AADD}">
      <dgm:prSet/>
      <dgm:spPr/>
      <dgm:t>
        <a:bodyPr/>
        <a:lstStyle/>
        <a:p>
          <a:r>
            <a:rPr lang="es-ES" dirty="0" smtClean="0"/>
            <a:t>Considerar información</a:t>
          </a:r>
          <a:endParaRPr lang="es-ES" dirty="0"/>
        </a:p>
      </dgm:t>
    </dgm:pt>
    <dgm:pt modelId="{D0D40138-D74C-E248-B1E0-6A5F86B6CE17}" type="parTrans" cxnId="{053E20FC-0535-E746-AFEF-D5BE5C546CF4}">
      <dgm:prSet/>
      <dgm:spPr/>
      <dgm:t>
        <a:bodyPr/>
        <a:lstStyle/>
        <a:p>
          <a:endParaRPr lang="es-ES"/>
        </a:p>
      </dgm:t>
    </dgm:pt>
    <dgm:pt modelId="{C8D576C0-A81B-D345-AD6A-DA3AEE82585E}" type="sibTrans" cxnId="{053E20FC-0535-E746-AFEF-D5BE5C546CF4}">
      <dgm:prSet/>
      <dgm:spPr/>
      <dgm:t>
        <a:bodyPr/>
        <a:lstStyle/>
        <a:p>
          <a:endParaRPr lang="es-ES"/>
        </a:p>
      </dgm:t>
    </dgm:pt>
    <dgm:pt modelId="{2A82BDA9-1602-4642-8BBC-4B76046A3DF9}">
      <dgm:prSet/>
      <dgm:spPr/>
      <dgm:t>
        <a:bodyPr/>
        <a:lstStyle/>
        <a:p>
          <a:r>
            <a:rPr lang="es-ES" dirty="0" smtClean="0"/>
            <a:t> E) </a:t>
          </a:r>
          <a:endParaRPr lang="es-ES" dirty="0"/>
        </a:p>
      </dgm:t>
    </dgm:pt>
    <dgm:pt modelId="{EAF33E38-6AFB-BB4A-AAB4-BFCF8B81550B}" type="parTrans" cxnId="{5E8FD914-23FB-BC45-89CD-E20DB571160D}">
      <dgm:prSet/>
      <dgm:spPr/>
      <dgm:t>
        <a:bodyPr/>
        <a:lstStyle/>
        <a:p>
          <a:endParaRPr lang="es-ES"/>
        </a:p>
      </dgm:t>
    </dgm:pt>
    <dgm:pt modelId="{BCF5A7AC-D193-F14B-9161-5B9F0C5FC68A}" type="sibTrans" cxnId="{5E8FD914-23FB-BC45-89CD-E20DB571160D}">
      <dgm:prSet/>
      <dgm:spPr/>
      <dgm:t>
        <a:bodyPr/>
        <a:lstStyle/>
        <a:p>
          <a:endParaRPr lang="es-ES"/>
        </a:p>
      </dgm:t>
    </dgm:pt>
    <dgm:pt modelId="{7CB6D8B9-5B39-6D40-B58B-6A5473617561}">
      <dgm:prSet/>
      <dgm:spPr/>
      <dgm:t>
        <a:bodyPr/>
        <a:lstStyle/>
        <a:p>
          <a:r>
            <a:rPr lang="es-ES" dirty="0" smtClean="0"/>
            <a:t>Solucionar problemas </a:t>
          </a:r>
          <a:endParaRPr lang="es-ES" dirty="0"/>
        </a:p>
      </dgm:t>
    </dgm:pt>
    <dgm:pt modelId="{09EE5595-B917-DA49-AA92-0F83C2E71141}" type="parTrans" cxnId="{95D22F24-8163-7D4B-8C67-56315074DF75}">
      <dgm:prSet/>
      <dgm:spPr/>
      <dgm:t>
        <a:bodyPr/>
        <a:lstStyle/>
        <a:p>
          <a:endParaRPr lang="es-ES"/>
        </a:p>
      </dgm:t>
    </dgm:pt>
    <dgm:pt modelId="{D92A8858-59AC-2548-8397-0BCD5FF31C5D}" type="sibTrans" cxnId="{95D22F24-8163-7D4B-8C67-56315074DF75}">
      <dgm:prSet/>
      <dgm:spPr/>
      <dgm:t>
        <a:bodyPr/>
        <a:lstStyle/>
        <a:p>
          <a:endParaRPr lang="es-ES"/>
        </a:p>
      </dgm:t>
    </dgm:pt>
    <dgm:pt modelId="{F5CD2E6E-388A-5546-A6C7-FE889DB29F55}" type="pres">
      <dgm:prSet presAssocID="{0669D181-4580-F744-AB97-BAFA73481A63}" presName="linearFlow" presStyleCnt="0">
        <dgm:presLayoutVars>
          <dgm:dir/>
          <dgm:animLvl val="lvl"/>
          <dgm:resizeHandles val="exact"/>
        </dgm:presLayoutVars>
      </dgm:prSet>
      <dgm:spPr/>
      <dgm:t>
        <a:bodyPr/>
        <a:lstStyle/>
        <a:p>
          <a:endParaRPr lang="es-ES"/>
        </a:p>
      </dgm:t>
    </dgm:pt>
    <dgm:pt modelId="{52866FA0-76D0-5545-A62B-66BA850D3A50}" type="pres">
      <dgm:prSet presAssocID="{9358F47A-40AD-8A43-9310-885DB76F2EDE}" presName="composite" presStyleCnt="0"/>
      <dgm:spPr/>
    </dgm:pt>
    <dgm:pt modelId="{D3A51F15-E087-F24A-A015-F9C5916C9AD3}" type="pres">
      <dgm:prSet presAssocID="{9358F47A-40AD-8A43-9310-885DB76F2EDE}" presName="parentText" presStyleLbl="alignNode1" presStyleIdx="0" presStyleCnt="5">
        <dgm:presLayoutVars>
          <dgm:chMax val="1"/>
          <dgm:bulletEnabled val="1"/>
        </dgm:presLayoutVars>
      </dgm:prSet>
      <dgm:spPr/>
      <dgm:t>
        <a:bodyPr/>
        <a:lstStyle/>
        <a:p>
          <a:endParaRPr lang="es-ES"/>
        </a:p>
      </dgm:t>
    </dgm:pt>
    <dgm:pt modelId="{A8F3482C-E955-A84B-9259-F0AA1C705179}" type="pres">
      <dgm:prSet presAssocID="{9358F47A-40AD-8A43-9310-885DB76F2EDE}" presName="descendantText" presStyleLbl="alignAcc1" presStyleIdx="0" presStyleCnt="5">
        <dgm:presLayoutVars>
          <dgm:bulletEnabled val="1"/>
        </dgm:presLayoutVars>
      </dgm:prSet>
      <dgm:spPr/>
      <dgm:t>
        <a:bodyPr/>
        <a:lstStyle/>
        <a:p>
          <a:endParaRPr lang="es-ES"/>
        </a:p>
      </dgm:t>
    </dgm:pt>
    <dgm:pt modelId="{A762159E-102C-594D-84B9-84ECC94138B6}" type="pres">
      <dgm:prSet presAssocID="{3A51A144-E229-3A41-8D7C-6BF4B4B22A17}" presName="sp" presStyleCnt="0"/>
      <dgm:spPr/>
    </dgm:pt>
    <dgm:pt modelId="{002D8EA9-23F8-4541-902D-9123CE7E2CE9}" type="pres">
      <dgm:prSet presAssocID="{621100E0-D811-A245-9C82-E9036F6283E5}" presName="composite" presStyleCnt="0"/>
      <dgm:spPr/>
    </dgm:pt>
    <dgm:pt modelId="{94B5FB10-BDC8-774B-BD7E-449D8421F2AB}" type="pres">
      <dgm:prSet presAssocID="{621100E0-D811-A245-9C82-E9036F6283E5}" presName="parentText" presStyleLbl="alignNode1" presStyleIdx="1" presStyleCnt="5">
        <dgm:presLayoutVars>
          <dgm:chMax val="1"/>
          <dgm:bulletEnabled val="1"/>
        </dgm:presLayoutVars>
      </dgm:prSet>
      <dgm:spPr/>
      <dgm:t>
        <a:bodyPr/>
        <a:lstStyle/>
        <a:p>
          <a:endParaRPr lang="es-ES"/>
        </a:p>
      </dgm:t>
    </dgm:pt>
    <dgm:pt modelId="{BC3296CA-6705-DD4C-8948-655D6AB2B5FF}" type="pres">
      <dgm:prSet presAssocID="{621100E0-D811-A245-9C82-E9036F6283E5}" presName="descendantText" presStyleLbl="alignAcc1" presStyleIdx="1" presStyleCnt="5">
        <dgm:presLayoutVars>
          <dgm:bulletEnabled val="1"/>
        </dgm:presLayoutVars>
      </dgm:prSet>
      <dgm:spPr/>
      <dgm:t>
        <a:bodyPr/>
        <a:lstStyle/>
        <a:p>
          <a:endParaRPr lang="es-ES"/>
        </a:p>
      </dgm:t>
    </dgm:pt>
    <dgm:pt modelId="{B6E02D26-9226-104F-A50D-42CBE607262D}" type="pres">
      <dgm:prSet presAssocID="{DCD5DDD5-110C-C140-8AB2-52F5EEB3AC56}" presName="sp" presStyleCnt="0"/>
      <dgm:spPr/>
    </dgm:pt>
    <dgm:pt modelId="{90E5B854-A55E-0D41-9C7F-1C39B505938D}" type="pres">
      <dgm:prSet presAssocID="{2905DB4B-3923-D54C-8A74-D19978AE26AE}" presName="composite" presStyleCnt="0"/>
      <dgm:spPr/>
    </dgm:pt>
    <dgm:pt modelId="{94336DB0-F1D4-F04B-B449-A74F40A66E79}" type="pres">
      <dgm:prSet presAssocID="{2905DB4B-3923-D54C-8A74-D19978AE26AE}" presName="parentText" presStyleLbl="alignNode1" presStyleIdx="2" presStyleCnt="5">
        <dgm:presLayoutVars>
          <dgm:chMax val="1"/>
          <dgm:bulletEnabled val="1"/>
        </dgm:presLayoutVars>
      </dgm:prSet>
      <dgm:spPr/>
      <dgm:t>
        <a:bodyPr/>
        <a:lstStyle/>
        <a:p>
          <a:endParaRPr lang="es-ES"/>
        </a:p>
      </dgm:t>
    </dgm:pt>
    <dgm:pt modelId="{49855759-00E5-B542-A6C1-51F9CEE5439C}" type="pres">
      <dgm:prSet presAssocID="{2905DB4B-3923-D54C-8A74-D19978AE26AE}" presName="descendantText" presStyleLbl="alignAcc1" presStyleIdx="2" presStyleCnt="5">
        <dgm:presLayoutVars>
          <dgm:bulletEnabled val="1"/>
        </dgm:presLayoutVars>
      </dgm:prSet>
      <dgm:spPr/>
      <dgm:t>
        <a:bodyPr/>
        <a:lstStyle/>
        <a:p>
          <a:endParaRPr lang="es-ES"/>
        </a:p>
      </dgm:t>
    </dgm:pt>
    <dgm:pt modelId="{ECF305CE-D686-9D49-AE7D-A8CCAC38CBD8}" type="pres">
      <dgm:prSet presAssocID="{33C0F89D-F8A3-8645-9174-5ECE54A17BB2}" presName="sp" presStyleCnt="0"/>
      <dgm:spPr/>
    </dgm:pt>
    <dgm:pt modelId="{F58AD271-A883-544B-ACAB-44BC84AC2A25}" type="pres">
      <dgm:prSet presAssocID="{E0DE0D62-F478-E642-A73F-351E16F29AEE}" presName="composite" presStyleCnt="0"/>
      <dgm:spPr/>
    </dgm:pt>
    <dgm:pt modelId="{29297AC4-2EDF-E149-834F-ACD4F9CF4F72}" type="pres">
      <dgm:prSet presAssocID="{E0DE0D62-F478-E642-A73F-351E16F29AEE}" presName="parentText" presStyleLbl="alignNode1" presStyleIdx="3" presStyleCnt="5">
        <dgm:presLayoutVars>
          <dgm:chMax val="1"/>
          <dgm:bulletEnabled val="1"/>
        </dgm:presLayoutVars>
      </dgm:prSet>
      <dgm:spPr/>
      <dgm:t>
        <a:bodyPr/>
        <a:lstStyle/>
        <a:p>
          <a:endParaRPr lang="es-ES"/>
        </a:p>
      </dgm:t>
    </dgm:pt>
    <dgm:pt modelId="{13E7A2E4-8697-A843-9282-12884497EC73}" type="pres">
      <dgm:prSet presAssocID="{E0DE0D62-F478-E642-A73F-351E16F29AEE}" presName="descendantText" presStyleLbl="alignAcc1" presStyleIdx="3" presStyleCnt="5">
        <dgm:presLayoutVars>
          <dgm:bulletEnabled val="1"/>
        </dgm:presLayoutVars>
      </dgm:prSet>
      <dgm:spPr/>
      <dgm:t>
        <a:bodyPr/>
        <a:lstStyle/>
        <a:p>
          <a:endParaRPr lang="es-ES"/>
        </a:p>
      </dgm:t>
    </dgm:pt>
    <dgm:pt modelId="{8A5C173E-0E4D-6541-B84D-6197D096B13D}" type="pres">
      <dgm:prSet presAssocID="{5E812DB7-E0A3-EF47-BEA7-A341EB1E8F75}" presName="sp" presStyleCnt="0"/>
      <dgm:spPr/>
    </dgm:pt>
    <dgm:pt modelId="{372C0C1E-C17F-8F44-A756-1A402CE671D8}" type="pres">
      <dgm:prSet presAssocID="{2A82BDA9-1602-4642-8BBC-4B76046A3DF9}" presName="composite" presStyleCnt="0"/>
      <dgm:spPr/>
    </dgm:pt>
    <dgm:pt modelId="{3A78FBA3-8AC4-A14D-9891-1C939B6A0E34}" type="pres">
      <dgm:prSet presAssocID="{2A82BDA9-1602-4642-8BBC-4B76046A3DF9}" presName="parentText" presStyleLbl="alignNode1" presStyleIdx="4" presStyleCnt="5">
        <dgm:presLayoutVars>
          <dgm:chMax val="1"/>
          <dgm:bulletEnabled val="1"/>
        </dgm:presLayoutVars>
      </dgm:prSet>
      <dgm:spPr/>
      <dgm:t>
        <a:bodyPr/>
        <a:lstStyle/>
        <a:p>
          <a:endParaRPr lang="es-ES"/>
        </a:p>
      </dgm:t>
    </dgm:pt>
    <dgm:pt modelId="{71BCF65C-59CC-0F44-BF85-E569ED9CB48A}" type="pres">
      <dgm:prSet presAssocID="{2A82BDA9-1602-4642-8BBC-4B76046A3DF9}" presName="descendantText" presStyleLbl="alignAcc1" presStyleIdx="4" presStyleCnt="5">
        <dgm:presLayoutVars>
          <dgm:bulletEnabled val="1"/>
        </dgm:presLayoutVars>
      </dgm:prSet>
      <dgm:spPr/>
      <dgm:t>
        <a:bodyPr/>
        <a:lstStyle/>
        <a:p>
          <a:endParaRPr lang="es-ES"/>
        </a:p>
      </dgm:t>
    </dgm:pt>
  </dgm:ptLst>
  <dgm:cxnLst>
    <dgm:cxn modelId="{24F80DB6-AFA4-6F45-A5EF-9FB9C7A9CF95}" srcId="{0669D181-4580-F744-AB97-BAFA73481A63}" destId="{2905DB4B-3923-D54C-8A74-D19978AE26AE}" srcOrd="2" destOrd="0" parTransId="{ED497B3E-0092-B94C-894C-7AA37B4E12C8}" sibTransId="{33C0F89D-F8A3-8645-9174-5ECE54A17BB2}"/>
    <dgm:cxn modelId="{07803D3B-CD30-5E49-8C99-34A388EFAE3F}" srcId="{621100E0-D811-A245-9C82-E9036F6283E5}" destId="{DDB2B817-57E5-AE48-B1AE-3461C50E257D}" srcOrd="0" destOrd="0" parTransId="{6AE3B6FA-AA44-9B40-A50D-4060B7FD7F78}" sibTransId="{2CC9239F-89E4-334A-805C-9FE2F5F2C868}"/>
    <dgm:cxn modelId="{2C9184AC-3715-E54D-BAA7-AAC4645951A8}" type="presOf" srcId="{0669D181-4580-F744-AB97-BAFA73481A63}" destId="{F5CD2E6E-388A-5546-A6C7-FE889DB29F55}" srcOrd="0" destOrd="0" presId="urn:microsoft.com/office/officeart/2005/8/layout/chevron2"/>
    <dgm:cxn modelId="{5E8FD914-23FB-BC45-89CD-E20DB571160D}" srcId="{0669D181-4580-F744-AB97-BAFA73481A63}" destId="{2A82BDA9-1602-4642-8BBC-4B76046A3DF9}" srcOrd="4" destOrd="0" parTransId="{EAF33E38-6AFB-BB4A-AAB4-BFCF8B81550B}" sibTransId="{BCF5A7AC-D193-F14B-9161-5B9F0C5FC68A}"/>
    <dgm:cxn modelId="{053E20FC-0535-E746-AFEF-D5BE5C546CF4}" srcId="{E0DE0D62-F478-E642-A73F-351E16F29AEE}" destId="{0C0DC6BB-AD27-D34C-AF5D-12569812AADD}" srcOrd="0" destOrd="0" parTransId="{D0D40138-D74C-E248-B1E0-6A5F86B6CE17}" sibTransId="{C8D576C0-A81B-D345-AD6A-DA3AEE82585E}"/>
    <dgm:cxn modelId="{844282A4-7C59-D54A-8BEF-9317E94D9357}" type="presOf" srcId="{7CB6D8B9-5B39-6D40-B58B-6A5473617561}" destId="{71BCF65C-59CC-0F44-BF85-E569ED9CB48A}" srcOrd="0" destOrd="0" presId="urn:microsoft.com/office/officeart/2005/8/layout/chevron2"/>
    <dgm:cxn modelId="{53AAB6EB-B1DE-1842-9979-CBAC2DF636D3}" type="presOf" srcId="{2905DB4B-3923-D54C-8A74-D19978AE26AE}" destId="{94336DB0-F1D4-F04B-B449-A74F40A66E79}" srcOrd="0" destOrd="0" presId="urn:microsoft.com/office/officeart/2005/8/layout/chevron2"/>
    <dgm:cxn modelId="{F4566A75-B33D-E64E-B97D-B169281306E4}" type="presOf" srcId="{9358F47A-40AD-8A43-9310-885DB76F2EDE}" destId="{D3A51F15-E087-F24A-A015-F9C5916C9AD3}" srcOrd="0" destOrd="0" presId="urn:microsoft.com/office/officeart/2005/8/layout/chevron2"/>
    <dgm:cxn modelId="{BD3D3F7B-90F9-CA4B-B459-C6EF30BF058D}" srcId="{0669D181-4580-F744-AB97-BAFA73481A63}" destId="{E0DE0D62-F478-E642-A73F-351E16F29AEE}" srcOrd="3" destOrd="0" parTransId="{4C01E0E2-32C4-274A-918C-A9F869FA264A}" sibTransId="{5E812DB7-E0A3-EF47-BEA7-A341EB1E8F75}"/>
    <dgm:cxn modelId="{95D22F24-8163-7D4B-8C67-56315074DF75}" srcId="{2A82BDA9-1602-4642-8BBC-4B76046A3DF9}" destId="{7CB6D8B9-5B39-6D40-B58B-6A5473617561}" srcOrd="0" destOrd="0" parTransId="{09EE5595-B917-DA49-AA92-0F83C2E71141}" sibTransId="{D92A8858-59AC-2548-8397-0BCD5FF31C5D}"/>
    <dgm:cxn modelId="{07DD1739-9910-CE47-9EEC-EA1679724EDF}" type="presOf" srcId="{DDB2B817-57E5-AE48-B1AE-3461C50E257D}" destId="{BC3296CA-6705-DD4C-8948-655D6AB2B5FF}" srcOrd="0" destOrd="0" presId="urn:microsoft.com/office/officeart/2005/8/layout/chevron2"/>
    <dgm:cxn modelId="{922A56FC-0FDD-ED44-AB69-995621159F20}" type="presOf" srcId="{2A82BDA9-1602-4642-8BBC-4B76046A3DF9}" destId="{3A78FBA3-8AC4-A14D-9891-1C939B6A0E34}" srcOrd="0" destOrd="0" presId="urn:microsoft.com/office/officeart/2005/8/layout/chevron2"/>
    <dgm:cxn modelId="{71B4A8FA-7597-8647-89B8-92E06135E408}" srcId="{2905DB4B-3923-D54C-8A74-D19978AE26AE}" destId="{857D9F4A-02C5-6140-B837-CB25A03B0CA0}" srcOrd="0" destOrd="0" parTransId="{3C595372-936B-E84D-B4FF-848B93C45BEE}" sibTransId="{3BD9C28D-FE88-4443-A90D-D66D07E2E10D}"/>
    <dgm:cxn modelId="{54A73E20-5086-D94C-BFD3-E83CA2AF9B71}" srcId="{0669D181-4580-F744-AB97-BAFA73481A63}" destId="{9358F47A-40AD-8A43-9310-885DB76F2EDE}" srcOrd="0" destOrd="0" parTransId="{EE924142-4AC6-E14A-B0F1-10FDD1CCEFF7}" sibTransId="{3A51A144-E229-3A41-8D7C-6BF4B4B22A17}"/>
    <dgm:cxn modelId="{6830233A-28A2-4C45-8A9C-FBC38D52CCB1}" type="presOf" srcId="{BFB2EC6A-EFAA-A24C-8A1F-9A03C1BCA28B}" destId="{A8F3482C-E955-A84B-9259-F0AA1C705179}" srcOrd="0" destOrd="0" presId="urn:microsoft.com/office/officeart/2005/8/layout/chevron2"/>
    <dgm:cxn modelId="{1933770C-EB42-6C4E-9E67-7C5AE335BC0D}" srcId="{9358F47A-40AD-8A43-9310-885DB76F2EDE}" destId="{BFB2EC6A-EFAA-A24C-8A1F-9A03C1BCA28B}" srcOrd="0" destOrd="0" parTransId="{525A6848-9707-5949-90FD-E5474765C2E4}" sibTransId="{CCE31660-409A-754C-9B38-835FF348C33E}"/>
    <dgm:cxn modelId="{568FD33B-D3E6-E240-A886-45B115817A4B}" srcId="{0669D181-4580-F744-AB97-BAFA73481A63}" destId="{621100E0-D811-A245-9C82-E9036F6283E5}" srcOrd="1" destOrd="0" parTransId="{4D37D1B8-F24F-2D4D-8326-BE78CE6A2067}" sibTransId="{DCD5DDD5-110C-C140-8AB2-52F5EEB3AC56}"/>
    <dgm:cxn modelId="{0E675D8C-AD54-344E-A549-E47EB18D137A}" type="presOf" srcId="{857D9F4A-02C5-6140-B837-CB25A03B0CA0}" destId="{49855759-00E5-B542-A6C1-51F9CEE5439C}" srcOrd="0" destOrd="0" presId="urn:microsoft.com/office/officeart/2005/8/layout/chevron2"/>
    <dgm:cxn modelId="{8E45A978-42B0-844B-8858-2A69C04BA95D}" type="presOf" srcId="{621100E0-D811-A245-9C82-E9036F6283E5}" destId="{94B5FB10-BDC8-774B-BD7E-449D8421F2AB}" srcOrd="0" destOrd="0" presId="urn:microsoft.com/office/officeart/2005/8/layout/chevron2"/>
    <dgm:cxn modelId="{4BABE7CC-4763-8E48-B1EF-7D595A29C453}" type="presOf" srcId="{0C0DC6BB-AD27-D34C-AF5D-12569812AADD}" destId="{13E7A2E4-8697-A843-9282-12884497EC73}" srcOrd="0" destOrd="0" presId="urn:microsoft.com/office/officeart/2005/8/layout/chevron2"/>
    <dgm:cxn modelId="{CD17EF5A-42E8-F34F-96E6-E78099DFFB52}" type="presOf" srcId="{E0DE0D62-F478-E642-A73F-351E16F29AEE}" destId="{29297AC4-2EDF-E149-834F-ACD4F9CF4F72}" srcOrd="0" destOrd="0" presId="urn:microsoft.com/office/officeart/2005/8/layout/chevron2"/>
    <dgm:cxn modelId="{93C28ED3-05E9-AE42-AA87-0F380D13CAD7}" type="presParOf" srcId="{F5CD2E6E-388A-5546-A6C7-FE889DB29F55}" destId="{52866FA0-76D0-5545-A62B-66BA850D3A50}" srcOrd="0" destOrd="0" presId="urn:microsoft.com/office/officeart/2005/8/layout/chevron2"/>
    <dgm:cxn modelId="{3FCF9D1E-90D2-0543-89E0-372AE9D0AECE}" type="presParOf" srcId="{52866FA0-76D0-5545-A62B-66BA850D3A50}" destId="{D3A51F15-E087-F24A-A015-F9C5916C9AD3}" srcOrd="0" destOrd="0" presId="urn:microsoft.com/office/officeart/2005/8/layout/chevron2"/>
    <dgm:cxn modelId="{20DBF0CB-6055-7844-A14E-7CAE29E5C922}" type="presParOf" srcId="{52866FA0-76D0-5545-A62B-66BA850D3A50}" destId="{A8F3482C-E955-A84B-9259-F0AA1C705179}" srcOrd="1" destOrd="0" presId="urn:microsoft.com/office/officeart/2005/8/layout/chevron2"/>
    <dgm:cxn modelId="{75CD21EF-4329-C944-91EC-4842BB4A6A10}" type="presParOf" srcId="{F5CD2E6E-388A-5546-A6C7-FE889DB29F55}" destId="{A762159E-102C-594D-84B9-84ECC94138B6}" srcOrd="1" destOrd="0" presId="urn:microsoft.com/office/officeart/2005/8/layout/chevron2"/>
    <dgm:cxn modelId="{A39F5841-3FA7-A64A-B784-EE62AB54EB2E}" type="presParOf" srcId="{F5CD2E6E-388A-5546-A6C7-FE889DB29F55}" destId="{002D8EA9-23F8-4541-902D-9123CE7E2CE9}" srcOrd="2" destOrd="0" presId="urn:microsoft.com/office/officeart/2005/8/layout/chevron2"/>
    <dgm:cxn modelId="{96937897-5447-8644-9881-816CF1FCA3CD}" type="presParOf" srcId="{002D8EA9-23F8-4541-902D-9123CE7E2CE9}" destId="{94B5FB10-BDC8-774B-BD7E-449D8421F2AB}" srcOrd="0" destOrd="0" presId="urn:microsoft.com/office/officeart/2005/8/layout/chevron2"/>
    <dgm:cxn modelId="{E1606B17-4116-324A-AD42-5E3E458B3D1E}" type="presParOf" srcId="{002D8EA9-23F8-4541-902D-9123CE7E2CE9}" destId="{BC3296CA-6705-DD4C-8948-655D6AB2B5FF}" srcOrd="1" destOrd="0" presId="urn:microsoft.com/office/officeart/2005/8/layout/chevron2"/>
    <dgm:cxn modelId="{69540583-5773-E541-94C6-D0A054138D68}" type="presParOf" srcId="{F5CD2E6E-388A-5546-A6C7-FE889DB29F55}" destId="{B6E02D26-9226-104F-A50D-42CBE607262D}" srcOrd="3" destOrd="0" presId="urn:microsoft.com/office/officeart/2005/8/layout/chevron2"/>
    <dgm:cxn modelId="{CC57CA3C-58FC-4D42-93AC-7CE652537F1E}" type="presParOf" srcId="{F5CD2E6E-388A-5546-A6C7-FE889DB29F55}" destId="{90E5B854-A55E-0D41-9C7F-1C39B505938D}" srcOrd="4" destOrd="0" presId="urn:microsoft.com/office/officeart/2005/8/layout/chevron2"/>
    <dgm:cxn modelId="{7E2710EB-EC7E-AC4D-9CF6-52AC381F1878}" type="presParOf" srcId="{90E5B854-A55E-0D41-9C7F-1C39B505938D}" destId="{94336DB0-F1D4-F04B-B449-A74F40A66E79}" srcOrd="0" destOrd="0" presId="urn:microsoft.com/office/officeart/2005/8/layout/chevron2"/>
    <dgm:cxn modelId="{DDB44D2A-D1EC-634B-A928-066CBF3E4769}" type="presParOf" srcId="{90E5B854-A55E-0D41-9C7F-1C39B505938D}" destId="{49855759-00E5-B542-A6C1-51F9CEE5439C}" srcOrd="1" destOrd="0" presId="urn:microsoft.com/office/officeart/2005/8/layout/chevron2"/>
    <dgm:cxn modelId="{004D70CF-67A9-7646-967D-7C7196CE0223}" type="presParOf" srcId="{F5CD2E6E-388A-5546-A6C7-FE889DB29F55}" destId="{ECF305CE-D686-9D49-AE7D-A8CCAC38CBD8}" srcOrd="5" destOrd="0" presId="urn:microsoft.com/office/officeart/2005/8/layout/chevron2"/>
    <dgm:cxn modelId="{4E23DF9A-5A5D-6C46-B72F-AA2C8157D5E2}" type="presParOf" srcId="{F5CD2E6E-388A-5546-A6C7-FE889DB29F55}" destId="{F58AD271-A883-544B-ACAB-44BC84AC2A25}" srcOrd="6" destOrd="0" presId="urn:microsoft.com/office/officeart/2005/8/layout/chevron2"/>
    <dgm:cxn modelId="{01277C0D-3344-9740-A745-B15D24E81015}" type="presParOf" srcId="{F58AD271-A883-544B-ACAB-44BC84AC2A25}" destId="{29297AC4-2EDF-E149-834F-ACD4F9CF4F72}" srcOrd="0" destOrd="0" presId="urn:microsoft.com/office/officeart/2005/8/layout/chevron2"/>
    <dgm:cxn modelId="{62A97938-5922-B54C-99DB-0E2CC6062A57}" type="presParOf" srcId="{F58AD271-A883-544B-ACAB-44BC84AC2A25}" destId="{13E7A2E4-8697-A843-9282-12884497EC73}" srcOrd="1" destOrd="0" presId="urn:microsoft.com/office/officeart/2005/8/layout/chevron2"/>
    <dgm:cxn modelId="{0CF0075F-62D2-1A43-BD81-01E93F636F89}" type="presParOf" srcId="{F5CD2E6E-388A-5546-A6C7-FE889DB29F55}" destId="{8A5C173E-0E4D-6541-B84D-6197D096B13D}" srcOrd="7" destOrd="0" presId="urn:microsoft.com/office/officeart/2005/8/layout/chevron2"/>
    <dgm:cxn modelId="{1ADF7B99-BB3B-0E4E-A3C3-13BED8D7D924}" type="presParOf" srcId="{F5CD2E6E-388A-5546-A6C7-FE889DB29F55}" destId="{372C0C1E-C17F-8F44-A756-1A402CE671D8}" srcOrd="8" destOrd="0" presId="urn:microsoft.com/office/officeart/2005/8/layout/chevron2"/>
    <dgm:cxn modelId="{48397F54-2068-D041-9680-2FBAB7D5BCA0}" type="presParOf" srcId="{372C0C1E-C17F-8F44-A756-1A402CE671D8}" destId="{3A78FBA3-8AC4-A14D-9891-1C939B6A0E34}" srcOrd="0" destOrd="0" presId="urn:microsoft.com/office/officeart/2005/8/layout/chevron2"/>
    <dgm:cxn modelId="{47285DC5-FEE9-5E48-AC08-2F7654AD208A}" type="presParOf" srcId="{372C0C1E-C17F-8F44-A756-1A402CE671D8}" destId="{71BCF65C-59CC-0F44-BF85-E569ED9CB48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8A2C81-84F8-8241-A011-5FFB577B0B04}"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s-ES"/>
        </a:p>
      </dgm:t>
    </dgm:pt>
    <dgm:pt modelId="{77871A59-B9CA-4540-8F0F-29AF370AD83D}">
      <dgm:prSet phldrT="[Texto]"/>
      <dgm:spPr/>
      <dgm:t>
        <a:bodyPr/>
        <a:lstStyle/>
        <a:p>
          <a:r>
            <a:rPr lang="es-ES" dirty="0" smtClean="0"/>
            <a:t>Howard (1993)</a:t>
          </a:r>
          <a:endParaRPr lang="es-ES" dirty="0"/>
        </a:p>
      </dgm:t>
    </dgm:pt>
    <dgm:pt modelId="{1F06E470-AF9B-C646-8146-289BA5196B71}" type="parTrans" cxnId="{BF6B3908-E0E8-2542-AFFC-7220F33FC59A}">
      <dgm:prSet/>
      <dgm:spPr/>
      <dgm:t>
        <a:bodyPr/>
        <a:lstStyle/>
        <a:p>
          <a:endParaRPr lang="es-ES"/>
        </a:p>
      </dgm:t>
    </dgm:pt>
    <dgm:pt modelId="{36D89A44-2377-D347-BB7F-B8822A4B2C8E}" type="sibTrans" cxnId="{BF6B3908-E0E8-2542-AFFC-7220F33FC59A}">
      <dgm:prSet/>
      <dgm:spPr/>
      <dgm:t>
        <a:bodyPr/>
        <a:lstStyle/>
        <a:p>
          <a:endParaRPr lang="es-ES"/>
        </a:p>
      </dgm:t>
    </dgm:pt>
    <dgm:pt modelId="{7D2F8C95-CEB2-AF42-9866-60D533B2E53C}">
      <dgm:prSet phldrT="[Texto]"/>
      <dgm:spPr/>
      <dgm:t>
        <a:bodyPr/>
        <a:lstStyle/>
        <a:p>
          <a:pPr algn="just"/>
          <a:r>
            <a:rPr lang="es-ES" dirty="0" smtClean="0"/>
            <a:t>Promueven una forma de aprendizaje</a:t>
          </a:r>
          <a:endParaRPr lang="es-ES" dirty="0"/>
        </a:p>
      </dgm:t>
    </dgm:pt>
    <dgm:pt modelId="{5CE634A6-2556-944B-8921-12598AE58ADD}" type="parTrans" cxnId="{45DEED4D-F12B-8F40-822F-B250EC662910}">
      <dgm:prSet/>
      <dgm:spPr/>
      <dgm:t>
        <a:bodyPr/>
        <a:lstStyle/>
        <a:p>
          <a:endParaRPr lang="es-ES"/>
        </a:p>
      </dgm:t>
    </dgm:pt>
    <dgm:pt modelId="{99750E10-B361-8540-8642-568656A0E8C4}" type="sibTrans" cxnId="{45DEED4D-F12B-8F40-822F-B250EC662910}">
      <dgm:prSet/>
      <dgm:spPr/>
      <dgm:t>
        <a:bodyPr/>
        <a:lstStyle/>
        <a:p>
          <a:endParaRPr lang="es-ES"/>
        </a:p>
      </dgm:t>
    </dgm:pt>
    <dgm:pt modelId="{37CE9C7D-E411-344E-B5D0-7B58B913A40E}">
      <dgm:prSet phldrT="[Texto]"/>
      <dgm:spPr/>
      <dgm:t>
        <a:bodyPr/>
        <a:lstStyle/>
        <a:p>
          <a:r>
            <a:rPr lang="es-ES" dirty="0" err="1" smtClean="0"/>
            <a:t>Batchelder</a:t>
          </a:r>
          <a:r>
            <a:rPr lang="es-ES" dirty="0" smtClean="0"/>
            <a:t> y </a:t>
          </a:r>
          <a:r>
            <a:rPr lang="es-ES" dirty="0" err="1" smtClean="0"/>
            <a:t>Root</a:t>
          </a:r>
          <a:r>
            <a:rPr lang="es-ES" dirty="0" smtClean="0"/>
            <a:t> (1994) </a:t>
          </a:r>
          <a:endParaRPr lang="es-ES" dirty="0"/>
        </a:p>
      </dgm:t>
    </dgm:pt>
    <dgm:pt modelId="{29FFDB52-9EAB-1B4D-96F6-C1C2C668F9CA}" type="parTrans" cxnId="{859C4F10-60D7-A84F-A03C-012EAD9D9743}">
      <dgm:prSet/>
      <dgm:spPr/>
      <dgm:t>
        <a:bodyPr/>
        <a:lstStyle/>
        <a:p>
          <a:endParaRPr lang="es-ES"/>
        </a:p>
      </dgm:t>
    </dgm:pt>
    <dgm:pt modelId="{A776047E-811F-6443-8638-3A2F3D760FC1}" type="sibTrans" cxnId="{859C4F10-60D7-A84F-A03C-012EAD9D9743}">
      <dgm:prSet/>
      <dgm:spPr/>
      <dgm:t>
        <a:bodyPr/>
        <a:lstStyle/>
        <a:p>
          <a:endParaRPr lang="es-ES"/>
        </a:p>
      </dgm:t>
    </dgm:pt>
    <dgm:pt modelId="{6758EB81-6695-0647-A592-E575C76F46DE}">
      <dgm:prSet phldrT="[Texto]"/>
      <dgm:spPr/>
      <dgm:t>
        <a:bodyPr/>
        <a:lstStyle/>
        <a:p>
          <a:pPr algn="ctr"/>
          <a:r>
            <a:rPr lang="es-ES" dirty="0" smtClean="0"/>
            <a:t>Aprenden aspectos cognitivos y de identidad </a:t>
          </a:r>
          <a:endParaRPr lang="es-ES" dirty="0"/>
        </a:p>
      </dgm:t>
    </dgm:pt>
    <dgm:pt modelId="{B73D35F4-46CB-3944-BB21-AAC8CA97C47A}" type="parTrans" cxnId="{F81FA921-092B-AC47-A849-A1C0C564C20A}">
      <dgm:prSet/>
      <dgm:spPr/>
      <dgm:t>
        <a:bodyPr/>
        <a:lstStyle/>
        <a:p>
          <a:endParaRPr lang="es-ES"/>
        </a:p>
      </dgm:t>
    </dgm:pt>
    <dgm:pt modelId="{88991E75-FCAB-3043-B797-A0337648BBB0}" type="sibTrans" cxnId="{F81FA921-092B-AC47-A849-A1C0C564C20A}">
      <dgm:prSet/>
      <dgm:spPr/>
      <dgm:t>
        <a:bodyPr/>
        <a:lstStyle/>
        <a:p>
          <a:endParaRPr lang="es-ES"/>
        </a:p>
      </dgm:t>
    </dgm:pt>
    <dgm:pt modelId="{A2FA402D-D1B7-4543-BAA5-75E31E68A6BD}">
      <dgm:prSet phldrT="[Texto]"/>
      <dgm:spPr/>
      <dgm:t>
        <a:bodyPr/>
        <a:lstStyle/>
        <a:p>
          <a:r>
            <a:rPr lang="es-ES" dirty="0" err="1" smtClean="0"/>
            <a:t>Markus</a:t>
          </a:r>
          <a:r>
            <a:rPr lang="es-ES" dirty="0" smtClean="0"/>
            <a:t>, Howard y </a:t>
          </a:r>
          <a:r>
            <a:rPr lang="es-ES" dirty="0" err="1" smtClean="0"/>
            <a:t>Kinf</a:t>
          </a:r>
          <a:r>
            <a:rPr lang="es-ES" dirty="0" smtClean="0"/>
            <a:t> (1994) </a:t>
          </a:r>
          <a:endParaRPr lang="es-ES" dirty="0"/>
        </a:p>
      </dgm:t>
    </dgm:pt>
    <dgm:pt modelId="{C7DE9117-20C6-7E47-B398-AFE89A507776}" type="parTrans" cxnId="{0751ACAD-4B3F-2742-89E1-3BF483D8ABA3}">
      <dgm:prSet/>
      <dgm:spPr/>
      <dgm:t>
        <a:bodyPr/>
        <a:lstStyle/>
        <a:p>
          <a:endParaRPr lang="es-ES"/>
        </a:p>
      </dgm:t>
    </dgm:pt>
    <dgm:pt modelId="{0DB6F773-011A-4E41-956C-4AC9AAAE09B1}" type="sibTrans" cxnId="{0751ACAD-4B3F-2742-89E1-3BF483D8ABA3}">
      <dgm:prSet/>
      <dgm:spPr/>
      <dgm:t>
        <a:bodyPr/>
        <a:lstStyle/>
        <a:p>
          <a:endParaRPr lang="es-ES"/>
        </a:p>
      </dgm:t>
    </dgm:pt>
    <dgm:pt modelId="{B138347E-5052-EB45-99C2-583C01F358EF}">
      <dgm:prSet phldrT="[Texto]"/>
      <dgm:spPr/>
      <dgm:t>
        <a:bodyPr/>
        <a:lstStyle/>
        <a:p>
          <a:r>
            <a:rPr lang="es-ES" dirty="0" smtClean="0"/>
            <a:t>Auto-reporte de aprendizaje </a:t>
          </a:r>
          <a:endParaRPr lang="es-ES" dirty="0"/>
        </a:p>
      </dgm:t>
    </dgm:pt>
    <dgm:pt modelId="{2BC2D64D-6BA8-4247-B073-F212D54B16DC}" type="parTrans" cxnId="{18553820-D6A4-7144-9A94-FC761F915BBE}">
      <dgm:prSet/>
      <dgm:spPr/>
      <dgm:t>
        <a:bodyPr/>
        <a:lstStyle/>
        <a:p>
          <a:endParaRPr lang="es-ES"/>
        </a:p>
      </dgm:t>
    </dgm:pt>
    <dgm:pt modelId="{D76D033C-7DF1-104B-B16C-D3AA3745CCB3}" type="sibTrans" cxnId="{18553820-D6A4-7144-9A94-FC761F915BBE}">
      <dgm:prSet/>
      <dgm:spPr/>
      <dgm:t>
        <a:bodyPr/>
        <a:lstStyle/>
        <a:p>
          <a:endParaRPr lang="es-ES"/>
        </a:p>
      </dgm:t>
    </dgm:pt>
    <dgm:pt modelId="{13AFAAB8-4556-C542-AAF8-83507939926C}" type="pres">
      <dgm:prSet presAssocID="{C68A2C81-84F8-8241-A011-5FFB577B0B04}" presName="Name0" presStyleCnt="0">
        <dgm:presLayoutVars>
          <dgm:dir/>
          <dgm:animLvl val="lvl"/>
          <dgm:resizeHandles val="exact"/>
        </dgm:presLayoutVars>
      </dgm:prSet>
      <dgm:spPr/>
      <dgm:t>
        <a:bodyPr/>
        <a:lstStyle/>
        <a:p>
          <a:endParaRPr lang="es-ES"/>
        </a:p>
      </dgm:t>
    </dgm:pt>
    <dgm:pt modelId="{7C2606FB-2DA1-ED46-A1FE-5F10B2136C9A}" type="pres">
      <dgm:prSet presAssocID="{C68A2C81-84F8-8241-A011-5FFB577B0B04}" presName="tSp" presStyleCnt="0"/>
      <dgm:spPr/>
    </dgm:pt>
    <dgm:pt modelId="{CE983DC1-4E20-564F-928C-C340AA531CE4}" type="pres">
      <dgm:prSet presAssocID="{C68A2C81-84F8-8241-A011-5FFB577B0B04}" presName="bSp" presStyleCnt="0"/>
      <dgm:spPr/>
    </dgm:pt>
    <dgm:pt modelId="{F864D84F-F20D-4D45-A149-8F58A20FC106}" type="pres">
      <dgm:prSet presAssocID="{C68A2C81-84F8-8241-A011-5FFB577B0B04}" presName="process" presStyleCnt="0"/>
      <dgm:spPr/>
    </dgm:pt>
    <dgm:pt modelId="{61F0C206-3FF2-F84F-9EAC-F471562417D6}" type="pres">
      <dgm:prSet presAssocID="{77871A59-B9CA-4540-8F0F-29AF370AD83D}" presName="composite1" presStyleCnt="0"/>
      <dgm:spPr/>
    </dgm:pt>
    <dgm:pt modelId="{34400744-8AD0-2646-B52E-5422450BCD86}" type="pres">
      <dgm:prSet presAssocID="{77871A59-B9CA-4540-8F0F-29AF370AD83D}" presName="dummyNode1" presStyleLbl="node1" presStyleIdx="0" presStyleCnt="3"/>
      <dgm:spPr/>
    </dgm:pt>
    <dgm:pt modelId="{2BB8DE5D-1287-9149-88CB-456C5F04CAD3}" type="pres">
      <dgm:prSet presAssocID="{77871A59-B9CA-4540-8F0F-29AF370AD83D}" presName="childNode1" presStyleLbl="bgAcc1" presStyleIdx="0" presStyleCnt="3">
        <dgm:presLayoutVars>
          <dgm:bulletEnabled val="1"/>
        </dgm:presLayoutVars>
      </dgm:prSet>
      <dgm:spPr/>
      <dgm:t>
        <a:bodyPr/>
        <a:lstStyle/>
        <a:p>
          <a:endParaRPr lang="es-ES"/>
        </a:p>
      </dgm:t>
    </dgm:pt>
    <dgm:pt modelId="{2B022EA4-FF52-6F44-85E6-09309F2C97E4}" type="pres">
      <dgm:prSet presAssocID="{77871A59-B9CA-4540-8F0F-29AF370AD83D}" presName="childNode1tx" presStyleLbl="bgAcc1" presStyleIdx="0" presStyleCnt="3">
        <dgm:presLayoutVars>
          <dgm:bulletEnabled val="1"/>
        </dgm:presLayoutVars>
      </dgm:prSet>
      <dgm:spPr/>
      <dgm:t>
        <a:bodyPr/>
        <a:lstStyle/>
        <a:p>
          <a:endParaRPr lang="es-ES"/>
        </a:p>
      </dgm:t>
    </dgm:pt>
    <dgm:pt modelId="{8898BEAF-D6F9-924A-AFFC-C7ED0B2686F9}" type="pres">
      <dgm:prSet presAssocID="{77871A59-B9CA-4540-8F0F-29AF370AD83D}" presName="parentNode1" presStyleLbl="node1" presStyleIdx="0" presStyleCnt="3">
        <dgm:presLayoutVars>
          <dgm:chMax val="1"/>
          <dgm:bulletEnabled val="1"/>
        </dgm:presLayoutVars>
      </dgm:prSet>
      <dgm:spPr/>
      <dgm:t>
        <a:bodyPr/>
        <a:lstStyle/>
        <a:p>
          <a:endParaRPr lang="es-ES"/>
        </a:p>
      </dgm:t>
    </dgm:pt>
    <dgm:pt modelId="{C90B7686-E334-5F4C-BD10-DA8081033AE8}" type="pres">
      <dgm:prSet presAssocID="{77871A59-B9CA-4540-8F0F-29AF370AD83D}" presName="connSite1" presStyleCnt="0"/>
      <dgm:spPr/>
    </dgm:pt>
    <dgm:pt modelId="{6ECA15B8-3550-5748-B6E4-C1ED4F74DE2E}" type="pres">
      <dgm:prSet presAssocID="{36D89A44-2377-D347-BB7F-B8822A4B2C8E}" presName="Name9" presStyleLbl="sibTrans2D1" presStyleIdx="0" presStyleCnt="2"/>
      <dgm:spPr/>
      <dgm:t>
        <a:bodyPr/>
        <a:lstStyle/>
        <a:p>
          <a:endParaRPr lang="es-ES"/>
        </a:p>
      </dgm:t>
    </dgm:pt>
    <dgm:pt modelId="{C3173A43-6152-5C42-ACB9-31C6018391A2}" type="pres">
      <dgm:prSet presAssocID="{37CE9C7D-E411-344E-B5D0-7B58B913A40E}" presName="composite2" presStyleCnt="0"/>
      <dgm:spPr/>
    </dgm:pt>
    <dgm:pt modelId="{33C4ABCC-F395-8E43-A8DA-B086E1C47BF4}" type="pres">
      <dgm:prSet presAssocID="{37CE9C7D-E411-344E-B5D0-7B58B913A40E}" presName="dummyNode2" presStyleLbl="node1" presStyleIdx="0" presStyleCnt="3"/>
      <dgm:spPr/>
    </dgm:pt>
    <dgm:pt modelId="{DAD2C457-0990-F442-A194-537B9EBDD332}" type="pres">
      <dgm:prSet presAssocID="{37CE9C7D-E411-344E-B5D0-7B58B913A40E}" presName="childNode2" presStyleLbl="bgAcc1" presStyleIdx="1" presStyleCnt="3">
        <dgm:presLayoutVars>
          <dgm:bulletEnabled val="1"/>
        </dgm:presLayoutVars>
      </dgm:prSet>
      <dgm:spPr/>
      <dgm:t>
        <a:bodyPr/>
        <a:lstStyle/>
        <a:p>
          <a:endParaRPr lang="es-ES"/>
        </a:p>
      </dgm:t>
    </dgm:pt>
    <dgm:pt modelId="{B9743BED-3100-6840-9DDE-CB95CFFB4B4D}" type="pres">
      <dgm:prSet presAssocID="{37CE9C7D-E411-344E-B5D0-7B58B913A40E}" presName="childNode2tx" presStyleLbl="bgAcc1" presStyleIdx="1" presStyleCnt="3">
        <dgm:presLayoutVars>
          <dgm:bulletEnabled val="1"/>
        </dgm:presLayoutVars>
      </dgm:prSet>
      <dgm:spPr/>
      <dgm:t>
        <a:bodyPr/>
        <a:lstStyle/>
        <a:p>
          <a:endParaRPr lang="es-ES"/>
        </a:p>
      </dgm:t>
    </dgm:pt>
    <dgm:pt modelId="{279A7AA0-31D2-764C-B5E7-3BD9A2D46112}" type="pres">
      <dgm:prSet presAssocID="{37CE9C7D-E411-344E-B5D0-7B58B913A40E}" presName="parentNode2" presStyleLbl="node1" presStyleIdx="1" presStyleCnt="3">
        <dgm:presLayoutVars>
          <dgm:chMax val="0"/>
          <dgm:bulletEnabled val="1"/>
        </dgm:presLayoutVars>
      </dgm:prSet>
      <dgm:spPr/>
      <dgm:t>
        <a:bodyPr/>
        <a:lstStyle/>
        <a:p>
          <a:endParaRPr lang="es-ES"/>
        </a:p>
      </dgm:t>
    </dgm:pt>
    <dgm:pt modelId="{6D20269F-1562-9B47-9FEF-4B5D6F7DA8A1}" type="pres">
      <dgm:prSet presAssocID="{37CE9C7D-E411-344E-B5D0-7B58B913A40E}" presName="connSite2" presStyleCnt="0"/>
      <dgm:spPr/>
    </dgm:pt>
    <dgm:pt modelId="{F0F5785B-8E1C-8548-9EDE-8FA05D2C599C}" type="pres">
      <dgm:prSet presAssocID="{A776047E-811F-6443-8638-3A2F3D760FC1}" presName="Name18" presStyleLbl="sibTrans2D1" presStyleIdx="1" presStyleCnt="2"/>
      <dgm:spPr/>
      <dgm:t>
        <a:bodyPr/>
        <a:lstStyle/>
        <a:p>
          <a:endParaRPr lang="es-ES"/>
        </a:p>
      </dgm:t>
    </dgm:pt>
    <dgm:pt modelId="{E6A5575D-7A13-714F-A70B-1EA45677B2DF}" type="pres">
      <dgm:prSet presAssocID="{A2FA402D-D1B7-4543-BAA5-75E31E68A6BD}" presName="composite1" presStyleCnt="0"/>
      <dgm:spPr/>
    </dgm:pt>
    <dgm:pt modelId="{8B0187EC-31B7-4A49-B411-C35B816A8170}" type="pres">
      <dgm:prSet presAssocID="{A2FA402D-D1B7-4543-BAA5-75E31E68A6BD}" presName="dummyNode1" presStyleLbl="node1" presStyleIdx="1" presStyleCnt="3"/>
      <dgm:spPr/>
    </dgm:pt>
    <dgm:pt modelId="{E691ECFF-3AFF-E349-91DB-0C048E17561E}" type="pres">
      <dgm:prSet presAssocID="{A2FA402D-D1B7-4543-BAA5-75E31E68A6BD}" presName="childNode1" presStyleLbl="bgAcc1" presStyleIdx="2" presStyleCnt="3">
        <dgm:presLayoutVars>
          <dgm:bulletEnabled val="1"/>
        </dgm:presLayoutVars>
      </dgm:prSet>
      <dgm:spPr/>
      <dgm:t>
        <a:bodyPr/>
        <a:lstStyle/>
        <a:p>
          <a:endParaRPr lang="es-ES"/>
        </a:p>
      </dgm:t>
    </dgm:pt>
    <dgm:pt modelId="{A5C37868-FC8B-B344-96E6-D099725DB987}" type="pres">
      <dgm:prSet presAssocID="{A2FA402D-D1B7-4543-BAA5-75E31E68A6BD}" presName="childNode1tx" presStyleLbl="bgAcc1" presStyleIdx="2" presStyleCnt="3">
        <dgm:presLayoutVars>
          <dgm:bulletEnabled val="1"/>
        </dgm:presLayoutVars>
      </dgm:prSet>
      <dgm:spPr/>
      <dgm:t>
        <a:bodyPr/>
        <a:lstStyle/>
        <a:p>
          <a:endParaRPr lang="es-ES"/>
        </a:p>
      </dgm:t>
    </dgm:pt>
    <dgm:pt modelId="{6C52A8EF-2264-E14C-8A7B-403B6142E82B}" type="pres">
      <dgm:prSet presAssocID="{A2FA402D-D1B7-4543-BAA5-75E31E68A6BD}" presName="parentNode1" presStyleLbl="node1" presStyleIdx="2" presStyleCnt="3">
        <dgm:presLayoutVars>
          <dgm:chMax val="1"/>
          <dgm:bulletEnabled val="1"/>
        </dgm:presLayoutVars>
      </dgm:prSet>
      <dgm:spPr/>
      <dgm:t>
        <a:bodyPr/>
        <a:lstStyle/>
        <a:p>
          <a:endParaRPr lang="es-ES"/>
        </a:p>
      </dgm:t>
    </dgm:pt>
    <dgm:pt modelId="{9DFBB12F-0FA9-A04F-9399-A0997517F201}" type="pres">
      <dgm:prSet presAssocID="{A2FA402D-D1B7-4543-BAA5-75E31E68A6BD}" presName="connSite1" presStyleCnt="0"/>
      <dgm:spPr/>
    </dgm:pt>
  </dgm:ptLst>
  <dgm:cxnLst>
    <dgm:cxn modelId="{EDF31215-0D0E-B14A-9DE8-BDB4EA836605}" type="presOf" srcId="{7D2F8C95-CEB2-AF42-9866-60D533B2E53C}" destId="{2B022EA4-FF52-6F44-85E6-09309F2C97E4}" srcOrd="1" destOrd="0" presId="urn:microsoft.com/office/officeart/2005/8/layout/hProcess4"/>
    <dgm:cxn modelId="{BF6B3908-E0E8-2542-AFFC-7220F33FC59A}" srcId="{C68A2C81-84F8-8241-A011-5FFB577B0B04}" destId="{77871A59-B9CA-4540-8F0F-29AF370AD83D}" srcOrd="0" destOrd="0" parTransId="{1F06E470-AF9B-C646-8146-289BA5196B71}" sibTransId="{36D89A44-2377-D347-BB7F-B8822A4B2C8E}"/>
    <dgm:cxn modelId="{859C4F10-60D7-A84F-A03C-012EAD9D9743}" srcId="{C68A2C81-84F8-8241-A011-5FFB577B0B04}" destId="{37CE9C7D-E411-344E-B5D0-7B58B913A40E}" srcOrd="1" destOrd="0" parTransId="{29FFDB52-9EAB-1B4D-96F6-C1C2C668F9CA}" sibTransId="{A776047E-811F-6443-8638-3A2F3D760FC1}"/>
    <dgm:cxn modelId="{BB0659AB-885A-9C4F-825A-CF947F9CEEA2}" type="presOf" srcId="{A2FA402D-D1B7-4543-BAA5-75E31E68A6BD}" destId="{6C52A8EF-2264-E14C-8A7B-403B6142E82B}" srcOrd="0" destOrd="0" presId="urn:microsoft.com/office/officeart/2005/8/layout/hProcess4"/>
    <dgm:cxn modelId="{45DEED4D-F12B-8F40-822F-B250EC662910}" srcId="{77871A59-B9CA-4540-8F0F-29AF370AD83D}" destId="{7D2F8C95-CEB2-AF42-9866-60D533B2E53C}" srcOrd="0" destOrd="0" parTransId="{5CE634A6-2556-944B-8921-12598AE58ADD}" sibTransId="{99750E10-B361-8540-8642-568656A0E8C4}"/>
    <dgm:cxn modelId="{18553820-D6A4-7144-9A94-FC761F915BBE}" srcId="{A2FA402D-D1B7-4543-BAA5-75E31E68A6BD}" destId="{B138347E-5052-EB45-99C2-583C01F358EF}" srcOrd="0" destOrd="0" parTransId="{2BC2D64D-6BA8-4247-B073-F212D54B16DC}" sibTransId="{D76D033C-7DF1-104B-B16C-D3AA3745CCB3}"/>
    <dgm:cxn modelId="{54194319-D0E1-DB4B-91C7-AAE44B698EFF}" type="presOf" srcId="{7D2F8C95-CEB2-AF42-9866-60D533B2E53C}" destId="{2BB8DE5D-1287-9149-88CB-456C5F04CAD3}" srcOrd="0" destOrd="0" presId="urn:microsoft.com/office/officeart/2005/8/layout/hProcess4"/>
    <dgm:cxn modelId="{C8F3BA5F-23D7-3E43-A144-E44245278496}" type="presOf" srcId="{B138347E-5052-EB45-99C2-583C01F358EF}" destId="{A5C37868-FC8B-B344-96E6-D099725DB987}" srcOrd="1" destOrd="0" presId="urn:microsoft.com/office/officeart/2005/8/layout/hProcess4"/>
    <dgm:cxn modelId="{F57D9C7D-2D54-A747-9E1A-CC25D5D1B80A}" type="presOf" srcId="{C68A2C81-84F8-8241-A011-5FFB577B0B04}" destId="{13AFAAB8-4556-C542-AAF8-83507939926C}" srcOrd="0" destOrd="0" presId="urn:microsoft.com/office/officeart/2005/8/layout/hProcess4"/>
    <dgm:cxn modelId="{072D7EC3-5D1C-8042-BEDB-4CE379E236CF}" type="presOf" srcId="{B138347E-5052-EB45-99C2-583C01F358EF}" destId="{E691ECFF-3AFF-E349-91DB-0C048E17561E}" srcOrd="0" destOrd="0" presId="urn:microsoft.com/office/officeart/2005/8/layout/hProcess4"/>
    <dgm:cxn modelId="{F81FA921-092B-AC47-A849-A1C0C564C20A}" srcId="{37CE9C7D-E411-344E-B5D0-7B58B913A40E}" destId="{6758EB81-6695-0647-A592-E575C76F46DE}" srcOrd="0" destOrd="0" parTransId="{B73D35F4-46CB-3944-BB21-AAC8CA97C47A}" sibTransId="{88991E75-FCAB-3043-B797-A0337648BBB0}"/>
    <dgm:cxn modelId="{0751ACAD-4B3F-2742-89E1-3BF483D8ABA3}" srcId="{C68A2C81-84F8-8241-A011-5FFB577B0B04}" destId="{A2FA402D-D1B7-4543-BAA5-75E31E68A6BD}" srcOrd="2" destOrd="0" parTransId="{C7DE9117-20C6-7E47-B398-AFE89A507776}" sibTransId="{0DB6F773-011A-4E41-956C-4AC9AAAE09B1}"/>
    <dgm:cxn modelId="{FAA8A68A-8E85-F24C-8D5C-7D42307A730A}" type="presOf" srcId="{A776047E-811F-6443-8638-3A2F3D760FC1}" destId="{F0F5785B-8E1C-8548-9EDE-8FA05D2C599C}" srcOrd="0" destOrd="0" presId="urn:microsoft.com/office/officeart/2005/8/layout/hProcess4"/>
    <dgm:cxn modelId="{EF8D50E3-1893-8742-B5D8-DC8FF18B5EA5}" type="presOf" srcId="{77871A59-B9CA-4540-8F0F-29AF370AD83D}" destId="{8898BEAF-D6F9-924A-AFFC-C7ED0B2686F9}" srcOrd="0" destOrd="0" presId="urn:microsoft.com/office/officeart/2005/8/layout/hProcess4"/>
    <dgm:cxn modelId="{41CF1707-C3A0-8845-913E-BE09136A5A2C}" type="presOf" srcId="{36D89A44-2377-D347-BB7F-B8822A4B2C8E}" destId="{6ECA15B8-3550-5748-B6E4-C1ED4F74DE2E}" srcOrd="0" destOrd="0" presId="urn:microsoft.com/office/officeart/2005/8/layout/hProcess4"/>
    <dgm:cxn modelId="{88AA5BB8-7445-504D-8BBD-989867863A31}" type="presOf" srcId="{37CE9C7D-E411-344E-B5D0-7B58B913A40E}" destId="{279A7AA0-31D2-764C-B5E7-3BD9A2D46112}" srcOrd="0" destOrd="0" presId="urn:microsoft.com/office/officeart/2005/8/layout/hProcess4"/>
    <dgm:cxn modelId="{CBC86A24-4E83-FF44-BA3E-102A5FA034C7}" type="presOf" srcId="{6758EB81-6695-0647-A592-E575C76F46DE}" destId="{DAD2C457-0990-F442-A194-537B9EBDD332}" srcOrd="0" destOrd="0" presId="urn:microsoft.com/office/officeart/2005/8/layout/hProcess4"/>
    <dgm:cxn modelId="{AFBCA1B7-4FAE-B741-A593-6552B433C297}" type="presOf" srcId="{6758EB81-6695-0647-A592-E575C76F46DE}" destId="{B9743BED-3100-6840-9DDE-CB95CFFB4B4D}" srcOrd="1" destOrd="0" presId="urn:microsoft.com/office/officeart/2005/8/layout/hProcess4"/>
    <dgm:cxn modelId="{B6DF8FD1-ECC3-0349-AE1C-E3C1D2CE08A3}" type="presParOf" srcId="{13AFAAB8-4556-C542-AAF8-83507939926C}" destId="{7C2606FB-2DA1-ED46-A1FE-5F10B2136C9A}" srcOrd="0" destOrd="0" presId="urn:microsoft.com/office/officeart/2005/8/layout/hProcess4"/>
    <dgm:cxn modelId="{5C38CCD9-BA5C-A641-BB2A-E8DE394A3E38}" type="presParOf" srcId="{13AFAAB8-4556-C542-AAF8-83507939926C}" destId="{CE983DC1-4E20-564F-928C-C340AA531CE4}" srcOrd="1" destOrd="0" presId="urn:microsoft.com/office/officeart/2005/8/layout/hProcess4"/>
    <dgm:cxn modelId="{127A9AFE-C2DE-474F-9F4E-DF23D8A98B08}" type="presParOf" srcId="{13AFAAB8-4556-C542-AAF8-83507939926C}" destId="{F864D84F-F20D-4D45-A149-8F58A20FC106}" srcOrd="2" destOrd="0" presId="urn:microsoft.com/office/officeart/2005/8/layout/hProcess4"/>
    <dgm:cxn modelId="{C0C8B7F8-9F85-224F-A896-A2B1AEA485A5}" type="presParOf" srcId="{F864D84F-F20D-4D45-A149-8F58A20FC106}" destId="{61F0C206-3FF2-F84F-9EAC-F471562417D6}" srcOrd="0" destOrd="0" presId="urn:microsoft.com/office/officeart/2005/8/layout/hProcess4"/>
    <dgm:cxn modelId="{CB531A62-5231-424F-8953-6A533402AB24}" type="presParOf" srcId="{61F0C206-3FF2-F84F-9EAC-F471562417D6}" destId="{34400744-8AD0-2646-B52E-5422450BCD86}" srcOrd="0" destOrd="0" presId="urn:microsoft.com/office/officeart/2005/8/layout/hProcess4"/>
    <dgm:cxn modelId="{3A53FEA5-4555-C34A-AC93-E0AFC489F329}" type="presParOf" srcId="{61F0C206-3FF2-F84F-9EAC-F471562417D6}" destId="{2BB8DE5D-1287-9149-88CB-456C5F04CAD3}" srcOrd="1" destOrd="0" presId="urn:microsoft.com/office/officeart/2005/8/layout/hProcess4"/>
    <dgm:cxn modelId="{77D7975C-0748-DC4A-B34C-3FC3E4F6CB29}" type="presParOf" srcId="{61F0C206-3FF2-F84F-9EAC-F471562417D6}" destId="{2B022EA4-FF52-6F44-85E6-09309F2C97E4}" srcOrd="2" destOrd="0" presId="urn:microsoft.com/office/officeart/2005/8/layout/hProcess4"/>
    <dgm:cxn modelId="{8D4E743C-07F0-FF4C-987B-2836E8F55AF2}" type="presParOf" srcId="{61F0C206-3FF2-F84F-9EAC-F471562417D6}" destId="{8898BEAF-D6F9-924A-AFFC-C7ED0B2686F9}" srcOrd="3" destOrd="0" presId="urn:microsoft.com/office/officeart/2005/8/layout/hProcess4"/>
    <dgm:cxn modelId="{203E364B-771E-7345-BFC3-93074268E072}" type="presParOf" srcId="{61F0C206-3FF2-F84F-9EAC-F471562417D6}" destId="{C90B7686-E334-5F4C-BD10-DA8081033AE8}" srcOrd="4" destOrd="0" presId="urn:microsoft.com/office/officeart/2005/8/layout/hProcess4"/>
    <dgm:cxn modelId="{B9753370-9986-E34F-9A24-D7490E9EE146}" type="presParOf" srcId="{F864D84F-F20D-4D45-A149-8F58A20FC106}" destId="{6ECA15B8-3550-5748-B6E4-C1ED4F74DE2E}" srcOrd="1" destOrd="0" presId="urn:microsoft.com/office/officeart/2005/8/layout/hProcess4"/>
    <dgm:cxn modelId="{8CF2E0E0-CCE7-984E-886E-B89A7AAD989A}" type="presParOf" srcId="{F864D84F-F20D-4D45-A149-8F58A20FC106}" destId="{C3173A43-6152-5C42-ACB9-31C6018391A2}" srcOrd="2" destOrd="0" presId="urn:microsoft.com/office/officeart/2005/8/layout/hProcess4"/>
    <dgm:cxn modelId="{0ED9970C-043F-1F46-9D57-522812298D9B}" type="presParOf" srcId="{C3173A43-6152-5C42-ACB9-31C6018391A2}" destId="{33C4ABCC-F395-8E43-A8DA-B086E1C47BF4}" srcOrd="0" destOrd="0" presId="urn:microsoft.com/office/officeart/2005/8/layout/hProcess4"/>
    <dgm:cxn modelId="{FF9E4E00-BE4F-1C4B-AB25-F06B7411A8CE}" type="presParOf" srcId="{C3173A43-6152-5C42-ACB9-31C6018391A2}" destId="{DAD2C457-0990-F442-A194-537B9EBDD332}" srcOrd="1" destOrd="0" presId="urn:microsoft.com/office/officeart/2005/8/layout/hProcess4"/>
    <dgm:cxn modelId="{7E9A2A3F-DA68-0341-8371-32DA09B102FB}" type="presParOf" srcId="{C3173A43-6152-5C42-ACB9-31C6018391A2}" destId="{B9743BED-3100-6840-9DDE-CB95CFFB4B4D}" srcOrd="2" destOrd="0" presId="urn:microsoft.com/office/officeart/2005/8/layout/hProcess4"/>
    <dgm:cxn modelId="{6DAAB49F-7EF2-9847-9FDA-0BDAE3E67285}" type="presParOf" srcId="{C3173A43-6152-5C42-ACB9-31C6018391A2}" destId="{279A7AA0-31D2-764C-B5E7-3BD9A2D46112}" srcOrd="3" destOrd="0" presId="urn:microsoft.com/office/officeart/2005/8/layout/hProcess4"/>
    <dgm:cxn modelId="{148365A3-7626-9F4F-BDA2-F45F41706F68}" type="presParOf" srcId="{C3173A43-6152-5C42-ACB9-31C6018391A2}" destId="{6D20269F-1562-9B47-9FEF-4B5D6F7DA8A1}" srcOrd="4" destOrd="0" presId="urn:microsoft.com/office/officeart/2005/8/layout/hProcess4"/>
    <dgm:cxn modelId="{3BC77DBB-CBC8-6549-B81B-88B54F690517}" type="presParOf" srcId="{F864D84F-F20D-4D45-A149-8F58A20FC106}" destId="{F0F5785B-8E1C-8548-9EDE-8FA05D2C599C}" srcOrd="3" destOrd="0" presId="urn:microsoft.com/office/officeart/2005/8/layout/hProcess4"/>
    <dgm:cxn modelId="{74969F9B-7D48-2D42-B754-82CDD3D75F13}" type="presParOf" srcId="{F864D84F-F20D-4D45-A149-8F58A20FC106}" destId="{E6A5575D-7A13-714F-A70B-1EA45677B2DF}" srcOrd="4" destOrd="0" presId="urn:microsoft.com/office/officeart/2005/8/layout/hProcess4"/>
    <dgm:cxn modelId="{6CCFFDE1-53F8-F948-B8CD-74D9EC050A7F}" type="presParOf" srcId="{E6A5575D-7A13-714F-A70B-1EA45677B2DF}" destId="{8B0187EC-31B7-4A49-B411-C35B816A8170}" srcOrd="0" destOrd="0" presId="urn:microsoft.com/office/officeart/2005/8/layout/hProcess4"/>
    <dgm:cxn modelId="{00587B2C-82D7-6848-AFC2-93D609925BF6}" type="presParOf" srcId="{E6A5575D-7A13-714F-A70B-1EA45677B2DF}" destId="{E691ECFF-3AFF-E349-91DB-0C048E17561E}" srcOrd="1" destOrd="0" presId="urn:microsoft.com/office/officeart/2005/8/layout/hProcess4"/>
    <dgm:cxn modelId="{BB4FFAB1-1C54-7743-AB2D-29C12DD3735C}" type="presParOf" srcId="{E6A5575D-7A13-714F-A70B-1EA45677B2DF}" destId="{A5C37868-FC8B-B344-96E6-D099725DB987}" srcOrd="2" destOrd="0" presId="urn:microsoft.com/office/officeart/2005/8/layout/hProcess4"/>
    <dgm:cxn modelId="{AE77CA28-59CB-7F4A-8BAC-98267CDDC58A}" type="presParOf" srcId="{E6A5575D-7A13-714F-A70B-1EA45677B2DF}" destId="{6C52A8EF-2264-E14C-8A7B-403B6142E82B}" srcOrd="3" destOrd="0" presId="urn:microsoft.com/office/officeart/2005/8/layout/hProcess4"/>
    <dgm:cxn modelId="{EF17E970-6BD9-FB48-909C-0CD3A31346FA}" type="presParOf" srcId="{E6A5575D-7A13-714F-A70B-1EA45677B2DF}" destId="{9DFBB12F-0FA9-A04F-9399-A0997517F20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EC30D9-A5AE-524A-B67E-BC4808C985DE}"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s-ES"/>
        </a:p>
      </dgm:t>
    </dgm:pt>
    <dgm:pt modelId="{1E150B9B-62A4-1040-ADB7-C3CCCE48DAD4}">
      <dgm:prSet phldrT="[Texto]"/>
      <dgm:spPr/>
      <dgm:t>
        <a:bodyPr/>
        <a:lstStyle/>
        <a:p>
          <a:r>
            <a:rPr lang="es-ES" dirty="0" smtClean="0"/>
            <a:t>Johnson y Bozeman (1998)</a:t>
          </a:r>
          <a:endParaRPr lang="es-ES" dirty="0"/>
        </a:p>
      </dgm:t>
    </dgm:pt>
    <dgm:pt modelId="{A2460080-C5DC-A641-9828-216120E5D079}" type="parTrans" cxnId="{9A0A035E-2EAA-4A4A-9A32-60F56D6AA4B7}">
      <dgm:prSet/>
      <dgm:spPr/>
      <dgm:t>
        <a:bodyPr/>
        <a:lstStyle/>
        <a:p>
          <a:endParaRPr lang="es-ES"/>
        </a:p>
      </dgm:t>
    </dgm:pt>
    <dgm:pt modelId="{88035296-E237-F848-B278-8A2920396C7B}" type="sibTrans" cxnId="{9A0A035E-2EAA-4A4A-9A32-60F56D6AA4B7}">
      <dgm:prSet/>
      <dgm:spPr/>
      <dgm:t>
        <a:bodyPr/>
        <a:lstStyle/>
        <a:p>
          <a:endParaRPr lang="es-ES"/>
        </a:p>
      </dgm:t>
    </dgm:pt>
    <dgm:pt modelId="{BC004FE7-4723-0141-A8DC-95D9FCEBFE96}">
      <dgm:prSet phldrT="[Texto]"/>
      <dgm:spPr/>
      <dgm:t>
        <a:bodyPr/>
        <a:lstStyle/>
        <a:p>
          <a:pPr algn="just"/>
          <a:r>
            <a:rPr lang="es-ES" dirty="0" smtClean="0"/>
            <a:t>Impacto de la participación en un proyecto </a:t>
          </a:r>
          <a:endParaRPr lang="es-ES" dirty="0"/>
        </a:p>
      </dgm:t>
    </dgm:pt>
    <dgm:pt modelId="{08699F28-752C-D244-BF04-C7B6A101CA01}" type="parTrans" cxnId="{FC0AD359-BCE0-8346-B347-F31BE815F325}">
      <dgm:prSet/>
      <dgm:spPr/>
      <dgm:t>
        <a:bodyPr/>
        <a:lstStyle/>
        <a:p>
          <a:endParaRPr lang="es-ES"/>
        </a:p>
      </dgm:t>
    </dgm:pt>
    <dgm:pt modelId="{0C67F45C-8131-B441-8869-6E0A08FA6A49}" type="sibTrans" cxnId="{FC0AD359-BCE0-8346-B347-F31BE815F325}">
      <dgm:prSet/>
      <dgm:spPr/>
      <dgm:t>
        <a:bodyPr/>
        <a:lstStyle/>
        <a:p>
          <a:endParaRPr lang="es-ES"/>
        </a:p>
      </dgm:t>
    </dgm:pt>
    <dgm:pt modelId="{288B083C-E7FC-D141-8FA6-14532A011615}">
      <dgm:prSet phldrT="[Texto]"/>
      <dgm:spPr/>
      <dgm:t>
        <a:bodyPr/>
        <a:lstStyle/>
        <a:p>
          <a:r>
            <a:rPr lang="es-ES" dirty="0" err="1" smtClean="0"/>
            <a:t>Eyler</a:t>
          </a:r>
          <a:r>
            <a:rPr lang="es-ES" dirty="0" smtClean="0"/>
            <a:t> (2000)</a:t>
          </a:r>
          <a:endParaRPr lang="es-ES" dirty="0"/>
        </a:p>
      </dgm:t>
    </dgm:pt>
    <dgm:pt modelId="{98FC62BD-2AAD-9E46-8137-401634C47041}" type="parTrans" cxnId="{8D4A6C09-1671-2440-95D3-4F117E71EDC8}">
      <dgm:prSet/>
      <dgm:spPr/>
      <dgm:t>
        <a:bodyPr/>
        <a:lstStyle/>
        <a:p>
          <a:endParaRPr lang="es-ES"/>
        </a:p>
      </dgm:t>
    </dgm:pt>
    <dgm:pt modelId="{043B6B92-CD7C-AC47-A724-26EA7B9D2183}" type="sibTrans" cxnId="{8D4A6C09-1671-2440-95D3-4F117E71EDC8}">
      <dgm:prSet/>
      <dgm:spPr/>
      <dgm:t>
        <a:bodyPr/>
        <a:lstStyle/>
        <a:p>
          <a:endParaRPr lang="es-ES"/>
        </a:p>
      </dgm:t>
    </dgm:pt>
    <dgm:pt modelId="{23953AC7-9EBC-274B-A4C5-6EC2247AB1D2}">
      <dgm:prSet phldrT="[Texto]"/>
      <dgm:spPr/>
      <dgm:t>
        <a:bodyPr/>
        <a:lstStyle/>
        <a:p>
          <a:pPr algn="ctr"/>
          <a:r>
            <a:rPr lang="es-ES" dirty="0" smtClean="0"/>
            <a:t>Resultados mixtos, puesto que los estudiantes logran un alto desempeño. </a:t>
          </a:r>
          <a:endParaRPr lang="es-ES" dirty="0"/>
        </a:p>
      </dgm:t>
    </dgm:pt>
    <dgm:pt modelId="{D9D0074C-DEE5-9A44-BF56-7D8375430BA9}" type="parTrans" cxnId="{97668457-0890-4C46-A2EE-DC75A8B599AC}">
      <dgm:prSet/>
      <dgm:spPr/>
      <dgm:t>
        <a:bodyPr/>
        <a:lstStyle/>
        <a:p>
          <a:endParaRPr lang="es-ES"/>
        </a:p>
      </dgm:t>
    </dgm:pt>
    <dgm:pt modelId="{79B01D00-49CB-FC41-B456-94D38C0A8A00}" type="sibTrans" cxnId="{97668457-0890-4C46-A2EE-DC75A8B599AC}">
      <dgm:prSet/>
      <dgm:spPr/>
      <dgm:t>
        <a:bodyPr/>
        <a:lstStyle/>
        <a:p>
          <a:endParaRPr lang="es-ES"/>
        </a:p>
      </dgm:t>
    </dgm:pt>
    <dgm:pt modelId="{A5DA4877-9AAC-2B42-A3FE-1ADA19DFFC43}" type="pres">
      <dgm:prSet presAssocID="{D9EC30D9-A5AE-524A-B67E-BC4808C985DE}" presName="Name0" presStyleCnt="0">
        <dgm:presLayoutVars>
          <dgm:dir/>
          <dgm:animLvl val="lvl"/>
          <dgm:resizeHandles val="exact"/>
        </dgm:presLayoutVars>
      </dgm:prSet>
      <dgm:spPr/>
      <dgm:t>
        <a:bodyPr/>
        <a:lstStyle/>
        <a:p>
          <a:endParaRPr lang="es-ES"/>
        </a:p>
      </dgm:t>
    </dgm:pt>
    <dgm:pt modelId="{F54CEBFA-C1C0-DF4C-A0C0-4534054EEFF9}" type="pres">
      <dgm:prSet presAssocID="{D9EC30D9-A5AE-524A-B67E-BC4808C985DE}" presName="tSp" presStyleCnt="0"/>
      <dgm:spPr/>
    </dgm:pt>
    <dgm:pt modelId="{D4C1FB8D-3FD4-8A41-8888-8D6D76DCE5D1}" type="pres">
      <dgm:prSet presAssocID="{D9EC30D9-A5AE-524A-B67E-BC4808C985DE}" presName="bSp" presStyleCnt="0"/>
      <dgm:spPr/>
    </dgm:pt>
    <dgm:pt modelId="{DD7434D9-74B5-B14E-AE95-BE660C0EA961}" type="pres">
      <dgm:prSet presAssocID="{D9EC30D9-A5AE-524A-B67E-BC4808C985DE}" presName="process" presStyleCnt="0"/>
      <dgm:spPr/>
    </dgm:pt>
    <dgm:pt modelId="{7B79BAC8-F89A-7B43-8645-85DAA7F0BA85}" type="pres">
      <dgm:prSet presAssocID="{1E150B9B-62A4-1040-ADB7-C3CCCE48DAD4}" presName="composite1" presStyleCnt="0"/>
      <dgm:spPr/>
    </dgm:pt>
    <dgm:pt modelId="{EAA880DE-59BD-F346-85FD-445D3FEA245E}" type="pres">
      <dgm:prSet presAssocID="{1E150B9B-62A4-1040-ADB7-C3CCCE48DAD4}" presName="dummyNode1" presStyleLbl="node1" presStyleIdx="0" presStyleCnt="2"/>
      <dgm:spPr/>
    </dgm:pt>
    <dgm:pt modelId="{A36CB78B-7452-BB42-8178-3261DAFB169E}" type="pres">
      <dgm:prSet presAssocID="{1E150B9B-62A4-1040-ADB7-C3CCCE48DAD4}" presName="childNode1" presStyleLbl="bgAcc1" presStyleIdx="0" presStyleCnt="2">
        <dgm:presLayoutVars>
          <dgm:bulletEnabled val="1"/>
        </dgm:presLayoutVars>
      </dgm:prSet>
      <dgm:spPr/>
      <dgm:t>
        <a:bodyPr/>
        <a:lstStyle/>
        <a:p>
          <a:endParaRPr lang="es-ES"/>
        </a:p>
      </dgm:t>
    </dgm:pt>
    <dgm:pt modelId="{9E621CD3-B0FA-9843-A9E0-C3187A6E8E44}" type="pres">
      <dgm:prSet presAssocID="{1E150B9B-62A4-1040-ADB7-C3CCCE48DAD4}" presName="childNode1tx" presStyleLbl="bgAcc1" presStyleIdx="0" presStyleCnt="2">
        <dgm:presLayoutVars>
          <dgm:bulletEnabled val="1"/>
        </dgm:presLayoutVars>
      </dgm:prSet>
      <dgm:spPr/>
      <dgm:t>
        <a:bodyPr/>
        <a:lstStyle/>
        <a:p>
          <a:endParaRPr lang="es-ES"/>
        </a:p>
      </dgm:t>
    </dgm:pt>
    <dgm:pt modelId="{E56B9418-25E9-9B4E-B1B9-FB4AF70E753E}" type="pres">
      <dgm:prSet presAssocID="{1E150B9B-62A4-1040-ADB7-C3CCCE48DAD4}" presName="parentNode1" presStyleLbl="node1" presStyleIdx="0" presStyleCnt="2">
        <dgm:presLayoutVars>
          <dgm:chMax val="1"/>
          <dgm:bulletEnabled val="1"/>
        </dgm:presLayoutVars>
      </dgm:prSet>
      <dgm:spPr/>
      <dgm:t>
        <a:bodyPr/>
        <a:lstStyle/>
        <a:p>
          <a:endParaRPr lang="es-ES"/>
        </a:p>
      </dgm:t>
    </dgm:pt>
    <dgm:pt modelId="{586DF80D-7BC6-9149-81EB-1D0C0EFABEA4}" type="pres">
      <dgm:prSet presAssocID="{1E150B9B-62A4-1040-ADB7-C3CCCE48DAD4}" presName="connSite1" presStyleCnt="0"/>
      <dgm:spPr/>
    </dgm:pt>
    <dgm:pt modelId="{7C89A92D-8710-BF43-87FF-BBED15FF9C90}" type="pres">
      <dgm:prSet presAssocID="{88035296-E237-F848-B278-8A2920396C7B}" presName="Name9" presStyleLbl="sibTrans2D1" presStyleIdx="0" presStyleCnt="1"/>
      <dgm:spPr/>
      <dgm:t>
        <a:bodyPr/>
        <a:lstStyle/>
        <a:p>
          <a:endParaRPr lang="es-ES"/>
        </a:p>
      </dgm:t>
    </dgm:pt>
    <dgm:pt modelId="{4BB3000B-3AC3-E14D-91ED-972C026BD27E}" type="pres">
      <dgm:prSet presAssocID="{288B083C-E7FC-D141-8FA6-14532A011615}" presName="composite2" presStyleCnt="0"/>
      <dgm:spPr/>
    </dgm:pt>
    <dgm:pt modelId="{117F6839-2F97-B44C-80CF-B09F1E85488B}" type="pres">
      <dgm:prSet presAssocID="{288B083C-E7FC-D141-8FA6-14532A011615}" presName="dummyNode2" presStyleLbl="node1" presStyleIdx="0" presStyleCnt="2"/>
      <dgm:spPr/>
    </dgm:pt>
    <dgm:pt modelId="{D78DB603-B92B-584F-84A8-B5369D9ED615}" type="pres">
      <dgm:prSet presAssocID="{288B083C-E7FC-D141-8FA6-14532A011615}" presName="childNode2" presStyleLbl="bgAcc1" presStyleIdx="1" presStyleCnt="2">
        <dgm:presLayoutVars>
          <dgm:bulletEnabled val="1"/>
        </dgm:presLayoutVars>
      </dgm:prSet>
      <dgm:spPr/>
      <dgm:t>
        <a:bodyPr/>
        <a:lstStyle/>
        <a:p>
          <a:endParaRPr lang="es-ES"/>
        </a:p>
      </dgm:t>
    </dgm:pt>
    <dgm:pt modelId="{E6A31AA2-662D-A542-9D21-E3A020D46449}" type="pres">
      <dgm:prSet presAssocID="{288B083C-E7FC-D141-8FA6-14532A011615}" presName="childNode2tx" presStyleLbl="bgAcc1" presStyleIdx="1" presStyleCnt="2">
        <dgm:presLayoutVars>
          <dgm:bulletEnabled val="1"/>
        </dgm:presLayoutVars>
      </dgm:prSet>
      <dgm:spPr/>
      <dgm:t>
        <a:bodyPr/>
        <a:lstStyle/>
        <a:p>
          <a:endParaRPr lang="es-ES"/>
        </a:p>
      </dgm:t>
    </dgm:pt>
    <dgm:pt modelId="{4C90937D-6B4D-B14C-B28D-8B64BB36C14F}" type="pres">
      <dgm:prSet presAssocID="{288B083C-E7FC-D141-8FA6-14532A011615}" presName="parentNode2" presStyleLbl="node1" presStyleIdx="1" presStyleCnt="2">
        <dgm:presLayoutVars>
          <dgm:chMax val="0"/>
          <dgm:bulletEnabled val="1"/>
        </dgm:presLayoutVars>
      </dgm:prSet>
      <dgm:spPr/>
      <dgm:t>
        <a:bodyPr/>
        <a:lstStyle/>
        <a:p>
          <a:endParaRPr lang="es-ES"/>
        </a:p>
      </dgm:t>
    </dgm:pt>
    <dgm:pt modelId="{B6FAB41F-E4A4-C945-B462-90CD2F5CEE36}" type="pres">
      <dgm:prSet presAssocID="{288B083C-E7FC-D141-8FA6-14532A011615}" presName="connSite2" presStyleCnt="0"/>
      <dgm:spPr/>
    </dgm:pt>
  </dgm:ptLst>
  <dgm:cxnLst>
    <dgm:cxn modelId="{1D4BF67E-5177-9C44-8649-D39044E70556}" type="presOf" srcId="{288B083C-E7FC-D141-8FA6-14532A011615}" destId="{4C90937D-6B4D-B14C-B28D-8B64BB36C14F}" srcOrd="0" destOrd="0" presId="urn:microsoft.com/office/officeart/2005/8/layout/hProcess4"/>
    <dgm:cxn modelId="{C6455B77-D778-7C44-BFAA-19E69249F718}" type="presOf" srcId="{23953AC7-9EBC-274B-A4C5-6EC2247AB1D2}" destId="{E6A31AA2-662D-A542-9D21-E3A020D46449}" srcOrd="1" destOrd="0" presId="urn:microsoft.com/office/officeart/2005/8/layout/hProcess4"/>
    <dgm:cxn modelId="{C0986469-034B-7647-9118-3FC66D398E52}" type="presOf" srcId="{BC004FE7-4723-0141-A8DC-95D9FCEBFE96}" destId="{9E621CD3-B0FA-9843-A9E0-C3187A6E8E44}" srcOrd="1" destOrd="0" presId="urn:microsoft.com/office/officeart/2005/8/layout/hProcess4"/>
    <dgm:cxn modelId="{97668457-0890-4C46-A2EE-DC75A8B599AC}" srcId="{288B083C-E7FC-D141-8FA6-14532A011615}" destId="{23953AC7-9EBC-274B-A4C5-6EC2247AB1D2}" srcOrd="0" destOrd="0" parTransId="{D9D0074C-DEE5-9A44-BF56-7D8375430BA9}" sibTransId="{79B01D00-49CB-FC41-B456-94D38C0A8A00}"/>
    <dgm:cxn modelId="{FC0AD359-BCE0-8346-B347-F31BE815F325}" srcId="{1E150B9B-62A4-1040-ADB7-C3CCCE48DAD4}" destId="{BC004FE7-4723-0141-A8DC-95D9FCEBFE96}" srcOrd="0" destOrd="0" parTransId="{08699F28-752C-D244-BF04-C7B6A101CA01}" sibTransId="{0C67F45C-8131-B441-8869-6E0A08FA6A49}"/>
    <dgm:cxn modelId="{9A0A035E-2EAA-4A4A-9A32-60F56D6AA4B7}" srcId="{D9EC30D9-A5AE-524A-B67E-BC4808C985DE}" destId="{1E150B9B-62A4-1040-ADB7-C3CCCE48DAD4}" srcOrd="0" destOrd="0" parTransId="{A2460080-C5DC-A641-9828-216120E5D079}" sibTransId="{88035296-E237-F848-B278-8A2920396C7B}"/>
    <dgm:cxn modelId="{4B0C8C7B-A785-BA46-9A5D-8F9F84D415CD}" type="presOf" srcId="{D9EC30D9-A5AE-524A-B67E-BC4808C985DE}" destId="{A5DA4877-9AAC-2B42-A3FE-1ADA19DFFC43}" srcOrd="0" destOrd="0" presId="urn:microsoft.com/office/officeart/2005/8/layout/hProcess4"/>
    <dgm:cxn modelId="{3A1ED4C0-1881-0343-923B-012FA85D5C1D}" type="presOf" srcId="{1E150B9B-62A4-1040-ADB7-C3CCCE48DAD4}" destId="{E56B9418-25E9-9B4E-B1B9-FB4AF70E753E}" srcOrd="0" destOrd="0" presId="urn:microsoft.com/office/officeart/2005/8/layout/hProcess4"/>
    <dgm:cxn modelId="{D4822DDD-E111-C448-99BB-9AB68B584A5B}" type="presOf" srcId="{88035296-E237-F848-B278-8A2920396C7B}" destId="{7C89A92D-8710-BF43-87FF-BBED15FF9C90}" srcOrd="0" destOrd="0" presId="urn:microsoft.com/office/officeart/2005/8/layout/hProcess4"/>
    <dgm:cxn modelId="{3F0C3A2C-9B79-2B4B-875E-85EA73F72877}" type="presOf" srcId="{BC004FE7-4723-0141-A8DC-95D9FCEBFE96}" destId="{A36CB78B-7452-BB42-8178-3261DAFB169E}" srcOrd="0" destOrd="0" presId="urn:microsoft.com/office/officeart/2005/8/layout/hProcess4"/>
    <dgm:cxn modelId="{01544840-ECF6-FC4B-B1D5-88A981733E34}" type="presOf" srcId="{23953AC7-9EBC-274B-A4C5-6EC2247AB1D2}" destId="{D78DB603-B92B-584F-84A8-B5369D9ED615}" srcOrd="0" destOrd="0" presId="urn:microsoft.com/office/officeart/2005/8/layout/hProcess4"/>
    <dgm:cxn modelId="{8D4A6C09-1671-2440-95D3-4F117E71EDC8}" srcId="{D9EC30D9-A5AE-524A-B67E-BC4808C985DE}" destId="{288B083C-E7FC-D141-8FA6-14532A011615}" srcOrd="1" destOrd="0" parTransId="{98FC62BD-2AAD-9E46-8137-401634C47041}" sibTransId="{043B6B92-CD7C-AC47-A724-26EA7B9D2183}"/>
    <dgm:cxn modelId="{D574F8E9-864D-0347-B84A-D429A20AACBD}" type="presParOf" srcId="{A5DA4877-9AAC-2B42-A3FE-1ADA19DFFC43}" destId="{F54CEBFA-C1C0-DF4C-A0C0-4534054EEFF9}" srcOrd="0" destOrd="0" presId="urn:microsoft.com/office/officeart/2005/8/layout/hProcess4"/>
    <dgm:cxn modelId="{3878D16D-B3B0-734D-92F3-8B4CECBAA0DB}" type="presParOf" srcId="{A5DA4877-9AAC-2B42-A3FE-1ADA19DFFC43}" destId="{D4C1FB8D-3FD4-8A41-8888-8D6D76DCE5D1}" srcOrd="1" destOrd="0" presId="urn:microsoft.com/office/officeart/2005/8/layout/hProcess4"/>
    <dgm:cxn modelId="{466B5CA9-DC9A-4E44-B044-D4ACB57E0481}" type="presParOf" srcId="{A5DA4877-9AAC-2B42-A3FE-1ADA19DFFC43}" destId="{DD7434D9-74B5-B14E-AE95-BE660C0EA961}" srcOrd="2" destOrd="0" presId="urn:microsoft.com/office/officeart/2005/8/layout/hProcess4"/>
    <dgm:cxn modelId="{7D966CD2-AE61-4047-B606-74160FBAD534}" type="presParOf" srcId="{DD7434D9-74B5-B14E-AE95-BE660C0EA961}" destId="{7B79BAC8-F89A-7B43-8645-85DAA7F0BA85}" srcOrd="0" destOrd="0" presId="urn:microsoft.com/office/officeart/2005/8/layout/hProcess4"/>
    <dgm:cxn modelId="{47E60236-0E22-9A4E-9015-686F7A10E7C7}" type="presParOf" srcId="{7B79BAC8-F89A-7B43-8645-85DAA7F0BA85}" destId="{EAA880DE-59BD-F346-85FD-445D3FEA245E}" srcOrd="0" destOrd="0" presId="urn:microsoft.com/office/officeart/2005/8/layout/hProcess4"/>
    <dgm:cxn modelId="{D6588D8E-8C53-F64E-A410-619D58C99682}" type="presParOf" srcId="{7B79BAC8-F89A-7B43-8645-85DAA7F0BA85}" destId="{A36CB78B-7452-BB42-8178-3261DAFB169E}" srcOrd="1" destOrd="0" presId="urn:microsoft.com/office/officeart/2005/8/layout/hProcess4"/>
    <dgm:cxn modelId="{58F73612-D723-944A-8472-E643AC1160A3}" type="presParOf" srcId="{7B79BAC8-F89A-7B43-8645-85DAA7F0BA85}" destId="{9E621CD3-B0FA-9843-A9E0-C3187A6E8E44}" srcOrd="2" destOrd="0" presId="urn:microsoft.com/office/officeart/2005/8/layout/hProcess4"/>
    <dgm:cxn modelId="{F0E26A53-9679-4D4E-8F18-98970C5F655B}" type="presParOf" srcId="{7B79BAC8-F89A-7B43-8645-85DAA7F0BA85}" destId="{E56B9418-25E9-9B4E-B1B9-FB4AF70E753E}" srcOrd="3" destOrd="0" presId="urn:microsoft.com/office/officeart/2005/8/layout/hProcess4"/>
    <dgm:cxn modelId="{FF73317B-0BC4-5B42-A9DD-6FFEDCE44994}" type="presParOf" srcId="{7B79BAC8-F89A-7B43-8645-85DAA7F0BA85}" destId="{586DF80D-7BC6-9149-81EB-1D0C0EFABEA4}" srcOrd="4" destOrd="0" presId="urn:microsoft.com/office/officeart/2005/8/layout/hProcess4"/>
    <dgm:cxn modelId="{2A298186-8CC9-9346-BD0E-E82330A05BDE}" type="presParOf" srcId="{DD7434D9-74B5-B14E-AE95-BE660C0EA961}" destId="{7C89A92D-8710-BF43-87FF-BBED15FF9C90}" srcOrd="1" destOrd="0" presId="urn:microsoft.com/office/officeart/2005/8/layout/hProcess4"/>
    <dgm:cxn modelId="{91F63127-4D22-2340-856D-2A6BCE85824D}" type="presParOf" srcId="{DD7434D9-74B5-B14E-AE95-BE660C0EA961}" destId="{4BB3000B-3AC3-E14D-91ED-972C026BD27E}" srcOrd="2" destOrd="0" presId="urn:microsoft.com/office/officeart/2005/8/layout/hProcess4"/>
    <dgm:cxn modelId="{126D0A58-3911-674B-9CAF-2BE7C18935B6}" type="presParOf" srcId="{4BB3000B-3AC3-E14D-91ED-972C026BD27E}" destId="{117F6839-2F97-B44C-80CF-B09F1E85488B}" srcOrd="0" destOrd="0" presId="urn:microsoft.com/office/officeart/2005/8/layout/hProcess4"/>
    <dgm:cxn modelId="{561F9A67-1B76-C64C-9CDF-121BB0777F8F}" type="presParOf" srcId="{4BB3000B-3AC3-E14D-91ED-972C026BD27E}" destId="{D78DB603-B92B-584F-84A8-B5369D9ED615}" srcOrd="1" destOrd="0" presId="urn:microsoft.com/office/officeart/2005/8/layout/hProcess4"/>
    <dgm:cxn modelId="{EE8DB294-C56E-F14F-A423-586916605EFA}" type="presParOf" srcId="{4BB3000B-3AC3-E14D-91ED-972C026BD27E}" destId="{E6A31AA2-662D-A542-9D21-E3A020D46449}" srcOrd="2" destOrd="0" presId="urn:microsoft.com/office/officeart/2005/8/layout/hProcess4"/>
    <dgm:cxn modelId="{BD38FEC1-4A15-7140-8A4E-5E4E2932FB4B}" type="presParOf" srcId="{4BB3000B-3AC3-E14D-91ED-972C026BD27E}" destId="{4C90937D-6B4D-B14C-B28D-8B64BB36C14F}" srcOrd="3" destOrd="0" presId="urn:microsoft.com/office/officeart/2005/8/layout/hProcess4"/>
    <dgm:cxn modelId="{A801AB3A-BA6E-DD4C-B015-15C034A6756C}" type="presParOf" srcId="{4BB3000B-3AC3-E14D-91ED-972C026BD27E}" destId="{B6FAB41F-E4A4-C945-B462-90CD2F5CEE3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AE6309-ECB8-4C6B-9D10-C50A0339A968}" type="doc">
      <dgm:prSet loTypeId="urn:microsoft.com/office/officeart/2005/8/layout/radial4" loCatId="relationship" qsTypeId="urn:microsoft.com/office/officeart/2005/8/quickstyle/simple3" qsCatId="simple" csTypeId="urn:microsoft.com/office/officeart/2005/8/colors/colorful4" csCatId="colorful" phldr="1"/>
      <dgm:spPr/>
      <dgm:t>
        <a:bodyPr/>
        <a:lstStyle/>
        <a:p>
          <a:endParaRPr lang="es-MX"/>
        </a:p>
      </dgm:t>
    </dgm:pt>
    <dgm:pt modelId="{47885D0A-C4A9-4C0E-8067-972F3AA3E79E}">
      <dgm:prSet phldrT="[Texto]" custT="1"/>
      <dgm:spPr/>
      <dgm:t>
        <a:bodyPr/>
        <a:lstStyle/>
        <a:p>
          <a:r>
            <a:rPr lang="es-MX" sz="1800" b="1" dirty="0" smtClean="0"/>
            <a:t>Sensible</a:t>
          </a:r>
          <a:endParaRPr lang="es-MX" sz="1800" b="1" dirty="0"/>
        </a:p>
      </dgm:t>
    </dgm:pt>
    <dgm:pt modelId="{C6727AE9-C341-4915-8D75-D972D3A8304F}" type="parTrans" cxnId="{C75A55CF-072F-4E40-B693-1604AE51CE5E}">
      <dgm:prSet/>
      <dgm:spPr/>
      <dgm:t>
        <a:bodyPr/>
        <a:lstStyle/>
        <a:p>
          <a:endParaRPr lang="es-MX"/>
        </a:p>
      </dgm:t>
    </dgm:pt>
    <dgm:pt modelId="{8B13B3DD-BA6A-4113-9BFD-B3C0ACA0044D}" type="sibTrans" cxnId="{C75A55CF-072F-4E40-B693-1604AE51CE5E}">
      <dgm:prSet/>
      <dgm:spPr/>
      <dgm:t>
        <a:bodyPr/>
        <a:lstStyle/>
        <a:p>
          <a:endParaRPr lang="es-MX"/>
        </a:p>
      </dgm:t>
    </dgm:pt>
    <dgm:pt modelId="{5C7D4E5C-7ECB-4FCB-A1B1-89D9FD718293}">
      <dgm:prSet phldrT="[Texto]" custT="1"/>
      <dgm:spPr/>
      <dgm:t>
        <a:bodyPr/>
        <a:lstStyle/>
        <a:p>
          <a:r>
            <a:rPr lang="es-MX" sz="1800" b="1" dirty="0" smtClean="0"/>
            <a:t>Conocedor</a:t>
          </a:r>
          <a:endParaRPr lang="es-MX" sz="1800" b="1" dirty="0"/>
        </a:p>
      </dgm:t>
    </dgm:pt>
    <dgm:pt modelId="{8DFAAAC0-D762-44EF-97EB-0830F2B865D8}" type="parTrans" cxnId="{5AAB5637-AC9D-49EB-BF14-DA69D3A26979}">
      <dgm:prSet/>
      <dgm:spPr/>
      <dgm:t>
        <a:bodyPr/>
        <a:lstStyle/>
        <a:p>
          <a:endParaRPr lang="es-MX"/>
        </a:p>
      </dgm:t>
    </dgm:pt>
    <dgm:pt modelId="{ECB497BB-9A8C-4499-AA3E-013FA2D63F3F}" type="sibTrans" cxnId="{5AAB5637-AC9D-49EB-BF14-DA69D3A26979}">
      <dgm:prSet/>
      <dgm:spPr/>
      <dgm:t>
        <a:bodyPr/>
        <a:lstStyle/>
        <a:p>
          <a:endParaRPr lang="es-MX"/>
        </a:p>
      </dgm:t>
    </dgm:pt>
    <dgm:pt modelId="{CDF471F4-B9DF-4F4A-9F94-574A6D6A4953}">
      <dgm:prSet phldrT="[Texto]" custT="1"/>
      <dgm:spPr/>
      <dgm:t>
        <a:bodyPr/>
        <a:lstStyle/>
        <a:p>
          <a:r>
            <a:rPr lang="es-MX" sz="1800" b="1" dirty="0" smtClean="0"/>
            <a:t>Crítico</a:t>
          </a:r>
          <a:endParaRPr lang="es-MX" sz="1800" b="1" dirty="0"/>
        </a:p>
      </dgm:t>
    </dgm:pt>
    <dgm:pt modelId="{662100D7-85AA-4DAA-B809-C654821CE402}" type="parTrans" cxnId="{A118D122-B0D8-495F-865D-8ECBB6534DE2}">
      <dgm:prSet/>
      <dgm:spPr/>
      <dgm:t>
        <a:bodyPr/>
        <a:lstStyle/>
        <a:p>
          <a:endParaRPr lang="es-MX"/>
        </a:p>
      </dgm:t>
    </dgm:pt>
    <dgm:pt modelId="{7CE23ED6-1953-456C-8EFF-95070455766B}" type="sibTrans" cxnId="{A118D122-B0D8-495F-865D-8ECBB6534DE2}">
      <dgm:prSet/>
      <dgm:spPr/>
      <dgm:t>
        <a:bodyPr/>
        <a:lstStyle/>
        <a:p>
          <a:endParaRPr lang="es-MX"/>
        </a:p>
      </dgm:t>
    </dgm:pt>
    <dgm:pt modelId="{0BDBFCFC-D74D-46B2-AE3F-CEA8F66FDA73}">
      <dgm:prSet phldrT="[Texto]" custT="1"/>
      <dgm:spPr/>
      <dgm:t>
        <a:bodyPr/>
        <a:lstStyle/>
        <a:p>
          <a:r>
            <a:rPr lang="es-MX" sz="1800" b="1" dirty="0" smtClean="0"/>
            <a:t>Reflexivo</a:t>
          </a:r>
          <a:endParaRPr lang="es-MX" sz="1800" b="1" dirty="0"/>
        </a:p>
      </dgm:t>
    </dgm:pt>
    <dgm:pt modelId="{C9B0570A-3A29-4053-B5B3-0531AC5F4122}" type="parTrans" cxnId="{8F4D28B0-0F9A-4E48-8628-81BB95143D5F}">
      <dgm:prSet/>
      <dgm:spPr/>
      <dgm:t>
        <a:bodyPr/>
        <a:lstStyle/>
        <a:p>
          <a:endParaRPr lang="es-MX"/>
        </a:p>
      </dgm:t>
    </dgm:pt>
    <dgm:pt modelId="{9EC7CFD9-9AF0-4EAC-9916-01AC6B7BE6CB}" type="sibTrans" cxnId="{8F4D28B0-0F9A-4E48-8628-81BB95143D5F}">
      <dgm:prSet/>
      <dgm:spPr/>
      <dgm:t>
        <a:bodyPr/>
        <a:lstStyle/>
        <a:p>
          <a:endParaRPr lang="es-MX"/>
        </a:p>
      </dgm:t>
    </dgm:pt>
    <dgm:pt modelId="{D020367A-D0B1-44B6-B464-6774F8B0E9C8}">
      <dgm:prSet phldrT="[Texto]" custT="1"/>
      <dgm:spPr/>
      <dgm:t>
        <a:bodyPr/>
        <a:lstStyle/>
        <a:p>
          <a:r>
            <a:rPr lang="es-MX" sz="1800" b="1" dirty="0" smtClean="0"/>
            <a:t>Creativo</a:t>
          </a:r>
          <a:endParaRPr lang="es-MX" sz="1800" b="1" dirty="0"/>
        </a:p>
      </dgm:t>
    </dgm:pt>
    <dgm:pt modelId="{A4BB8CAD-1D90-4CCF-9B9B-D988D6EC7920}" type="parTrans" cxnId="{80186259-AA29-47DD-A25A-5AF65ABC36CA}">
      <dgm:prSet/>
      <dgm:spPr/>
      <dgm:t>
        <a:bodyPr/>
        <a:lstStyle/>
        <a:p>
          <a:endParaRPr lang="es-MX"/>
        </a:p>
      </dgm:t>
    </dgm:pt>
    <dgm:pt modelId="{1B541C38-4D43-486F-8CBD-19AE86151ACB}" type="sibTrans" cxnId="{80186259-AA29-47DD-A25A-5AF65ABC36CA}">
      <dgm:prSet/>
      <dgm:spPr/>
      <dgm:t>
        <a:bodyPr/>
        <a:lstStyle/>
        <a:p>
          <a:endParaRPr lang="es-MX"/>
        </a:p>
      </dgm:t>
    </dgm:pt>
    <dgm:pt modelId="{7543CD3F-E1F7-4962-9EF0-8380254900D5}">
      <dgm:prSet phldrT="[Texto]" custT="1"/>
      <dgm:spPr/>
      <dgm:t>
        <a:bodyPr/>
        <a:lstStyle/>
        <a:p>
          <a:r>
            <a:rPr lang="es-MX" sz="1800" b="1" dirty="0" err="1" smtClean="0"/>
            <a:t>Comprome-tido</a:t>
          </a:r>
          <a:endParaRPr lang="es-MX" sz="1800" b="1" dirty="0"/>
        </a:p>
      </dgm:t>
    </dgm:pt>
    <dgm:pt modelId="{46279231-9AE4-4F51-9619-EEF0334D5D0B}" type="parTrans" cxnId="{7C861617-4FD6-4458-9595-6C532EB7932A}">
      <dgm:prSet/>
      <dgm:spPr/>
      <dgm:t>
        <a:bodyPr/>
        <a:lstStyle/>
        <a:p>
          <a:endParaRPr lang="es-MX"/>
        </a:p>
      </dgm:t>
    </dgm:pt>
    <dgm:pt modelId="{7B957B64-6102-46F8-AAD0-802702D1E156}" type="sibTrans" cxnId="{7C861617-4FD6-4458-9595-6C532EB7932A}">
      <dgm:prSet/>
      <dgm:spPr/>
      <dgm:t>
        <a:bodyPr/>
        <a:lstStyle/>
        <a:p>
          <a:endParaRPr lang="es-MX"/>
        </a:p>
      </dgm:t>
    </dgm:pt>
    <dgm:pt modelId="{FABB06D8-9AEF-41F9-8135-B565C1D1D3EF}">
      <dgm:prSet phldrT="[Texto]"/>
      <dgm:spPr>
        <a:solidFill>
          <a:schemeClr val="bg1"/>
        </a:solidFill>
        <a:ln w="19050">
          <a:solidFill>
            <a:schemeClr val="accent6">
              <a:lumMod val="60000"/>
              <a:lumOff val="40000"/>
            </a:schemeClr>
          </a:solidFill>
        </a:ln>
      </dgm:spPr>
      <dgm:t>
        <a:bodyPr/>
        <a:lstStyle/>
        <a:p>
          <a:r>
            <a:rPr lang="es-MX" dirty="0" smtClean="0">
              <a:solidFill>
                <a:schemeClr val="bg1"/>
              </a:solidFill>
            </a:rPr>
            <a:t>Profesional</a:t>
          </a:r>
          <a:endParaRPr lang="es-MX" dirty="0">
            <a:solidFill>
              <a:schemeClr val="bg1"/>
            </a:solidFill>
          </a:endParaRPr>
        </a:p>
      </dgm:t>
    </dgm:pt>
    <dgm:pt modelId="{4C1DE8C1-4BF7-47E6-A25B-D6F49369B15B}" type="sibTrans" cxnId="{0595FA41-B30B-4692-A8A5-7006F46BB2CE}">
      <dgm:prSet/>
      <dgm:spPr/>
      <dgm:t>
        <a:bodyPr/>
        <a:lstStyle/>
        <a:p>
          <a:endParaRPr lang="es-MX"/>
        </a:p>
      </dgm:t>
    </dgm:pt>
    <dgm:pt modelId="{D51175C9-B708-41A3-B7FB-A7A1EC768F70}" type="parTrans" cxnId="{0595FA41-B30B-4692-A8A5-7006F46BB2CE}">
      <dgm:prSet/>
      <dgm:spPr/>
      <dgm:t>
        <a:bodyPr/>
        <a:lstStyle/>
        <a:p>
          <a:endParaRPr lang="es-MX"/>
        </a:p>
      </dgm:t>
    </dgm:pt>
    <dgm:pt modelId="{E7D38EB0-B176-4D7A-A1B0-23A8D5F455FA}" type="pres">
      <dgm:prSet presAssocID="{3CAE6309-ECB8-4C6B-9D10-C50A0339A968}" presName="cycle" presStyleCnt="0">
        <dgm:presLayoutVars>
          <dgm:chMax val="1"/>
          <dgm:dir/>
          <dgm:animLvl val="ctr"/>
          <dgm:resizeHandles val="exact"/>
        </dgm:presLayoutVars>
      </dgm:prSet>
      <dgm:spPr/>
      <dgm:t>
        <a:bodyPr/>
        <a:lstStyle/>
        <a:p>
          <a:endParaRPr lang="es-ES"/>
        </a:p>
      </dgm:t>
    </dgm:pt>
    <dgm:pt modelId="{FE042DD7-5966-47FB-BE4B-4217EF5E3996}" type="pres">
      <dgm:prSet presAssocID="{FABB06D8-9AEF-41F9-8135-B565C1D1D3EF}" presName="centerShape" presStyleLbl="node0" presStyleIdx="0" presStyleCnt="1" custScaleX="123446" custScaleY="118488" custLinFactNeighborX="-926"/>
      <dgm:spPr/>
      <dgm:t>
        <a:bodyPr/>
        <a:lstStyle/>
        <a:p>
          <a:endParaRPr lang="es-MX"/>
        </a:p>
      </dgm:t>
    </dgm:pt>
    <dgm:pt modelId="{F92BAA2F-492E-4066-803B-A03199354F59}" type="pres">
      <dgm:prSet presAssocID="{C6727AE9-C341-4915-8D75-D972D3A8304F}" presName="parTrans" presStyleLbl="bgSibTrans2D1" presStyleIdx="0" presStyleCnt="6"/>
      <dgm:spPr/>
      <dgm:t>
        <a:bodyPr/>
        <a:lstStyle/>
        <a:p>
          <a:endParaRPr lang="es-ES"/>
        </a:p>
      </dgm:t>
    </dgm:pt>
    <dgm:pt modelId="{E5DE3651-92B4-4F43-89AF-BF0E5E90A7FB}" type="pres">
      <dgm:prSet presAssocID="{47885D0A-C4A9-4C0E-8067-972F3AA3E79E}" presName="node" presStyleLbl="node1" presStyleIdx="0" presStyleCnt="6">
        <dgm:presLayoutVars>
          <dgm:bulletEnabled val="1"/>
        </dgm:presLayoutVars>
      </dgm:prSet>
      <dgm:spPr/>
      <dgm:t>
        <a:bodyPr/>
        <a:lstStyle/>
        <a:p>
          <a:endParaRPr lang="es-ES"/>
        </a:p>
      </dgm:t>
    </dgm:pt>
    <dgm:pt modelId="{41E7FCF6-A2A0-4F58-BD86-DA3B47E3DB40}" type="pres">
      <dgm:prSet presAssocID="{8DFAAAC0-D762-44EF-97EB-0830F2B865D8}" presName="parTrans" presStyleLbl="bgSibTrans2D1" presStyleIdx="1" presStyleCnt="6"/>
      <dgm:spPr/>
      <dgm:t>
        <a:bodyPr/>
        <a:lstStyle/>
        <a:p>
          <a:endParaRPr lang="es-ES"/>
        </a:p>
      </dgm:t>
    </dgm:pt>
    <dgm:pt modelId="{63B81D8E-5720-43DC-8BB3-5A700AEA73D8}" type="pres">
      <dgm:prSet presAssocID="{5C7D4E5C-7ECB-4FCB-A1B1-89D9FD718293}" presName="node" presStyleLbl="node1" presStyleIdx="1" presStyleCnt="6">
        <dgm:presLayoutVars>
          <dgm:bulletEnabled val="1"/>
        </dgm:presLayoutVars>
      </dgm:prSet>
      <dgm:spPr/>
      <dgm:t>
        <a:bodyPr/>
        <a:lstStyle/>
        <a:p>
          <a:endParaRPr lang="es-ES"/>
        </a:p>
      </dgm:t>
    </dgm:pt>
    <dgm:pt modelId="{53B146F4-EC80-4D60-970F-B848E03D359F}" type="pres">
      <dgm:prSet presAssocID="{662100D7-85AA-4DAA-B809-C654821CE402}" presName="parTrans" presStyleLbl="bgSibTrans2D1" presStyleIdx="2" presStyleCnt="6"/>
      <dgm:spPr/>
      <dgm:t>
        <a:bodyPr/>
        <a:lstStyle/>
        <a:p>
          <a:endParaRPr lang="es-ES"/>
        </a:p>
      </dgm:t>
    </dgm:pt>
    <dgm:pt modelId="{572BD932-C00C-440F-A991-6E712F2DD2E0}" type="pres">
      <dgm:prSet presAssocID="{CDF471F4-B9DF-4F4A-9F94-574A6D6A4953}" presName="node" presStyleLbl="node1" presStyleIdx="2" presStyleCnt="6">
        <dgm:presLayoutVars>
          <dgm:bulletEnabled val="1"/>
        </dgm:presLayoutVars>
      </dgm:prSet>
      <dgm:spPr/>
      <dgm:t>
        <a:bodyPr/>
        <a:lstStyle/>
        <a:p>
          <a:endParaRPr lang="es-ES"/>
        </a:p>
      </dgm:t>
    </dgm:pt>
    <dgm:pt modelId="{FEBC444A-FEFB-49D1-ACF1-8361D492FF1D}" type="pres">
      <dgm:prSet presAssocID="{C9B0570A-3A29-4053-B5B3-0531AC5F4122}" presName="parTrans" presStyleLbl="bgSibTrans2D1" presStyleIdx="3" presStyleCnt="6"/>
      <dgm:spPr/>
      <dgm:t>
        <a:bodyPr/>
        <a:lstStyle/>
        <a:p>
          <a:endParaRPr lang="es-ES"/>
        </a:p>
      </dgm:t>
    </dgm:pt>
    <dgm:pt modelId="{5F1EC413-D288-426F-9458-BB87E3465E3F}" type="pres">
      <dgm:prSet presAssocID="{0BDBFCFC-D74D-46B2-AE3F-CEA8F66FDA73}" presName="node" presStyleLbl="node1" presStyleIdx="3" presStyleCnt="6">
        <dgm:presLayoutVars>
          <dgm:bulletEnabled val="1"/>
        </dgm:presLayoutVars>
      </dgm:prSet>
      <dgm:spPr/>
      <dgm:t>
        <a:bodyPr/>
        <a:lstStyle/>
        <a:p>
          <a:endParaRPr lang="es-ES"/>
        </a:p>
      </dgm:t>
    </dgm:pt>
    <dgm:pt modelId="{6C54347B-DC0D-4BBB-B247-A883FC54A047}" type="pres">
      <dgm:prSet presAssocID="{A4BB8CAD-1D90-4CCF-9B9B-D988D6EC7920}" presName="parTrans" presStyleLbl="bgSibTrans2D1" presStyleIdx="4" presStyleCnt="6"/>
      <dgm:spPr/>
      <dgm:t>
        <a:bodyPr/>
        <a:lstStyle/>
        <a:p>
          <a:endParaRPr lang="es-ES"/>
        </a:p>
      </dgm:t>
    </dgm:pt>
    <dgm:pt modelId="{9B39F952-6050-438B-B34E-03A590304111}" type="pres">
      <dgm:prSet presAssocID="{D020367A-D0B1-44B6-B464-6774F8B0E9C8}" presName="node" presStyleLbl="node1" presStyleIdx="4" presStyleCnt="6">
        <dgm:presLayoutVars>
          <dgm:bulletEnabled val="1"/>
        </dgm:presLayoutVars>
      </dgm:prSet>
      <dgm:spPr/>
      <dgm:t>
        <a:bodyPr/>
        <a:lstStyle/>
        <a:p>
          <a:endParaRPr lang="es-ES"/>
        </a:p>
      </dgm:t>
    </dgm:pt>
    <dgm:pt modelId="{130842AE-90C3-4AA8-81E2-E16F28954955}" type="pres">
      <dgm:prSet presAssocID="{46279231-9AE4-4F51-9619-EEF0334D5D0B}" presName="parTrans" presStyleLbl="bgSibTrans2D1" presStyleIdx="5" presStyleCnt="6"/>
      <dgm:spPr/>
      <dgm:t>
        <a:bodyPr/>
        <a:lstStyle/>
        <a:p>
          <a:endParaRPr lang="es-ES"/>
        </a:p>
      </dgm:t>
    </dgm:pt>
    <dgm:pt modelId="{64B87EEC-5275-4F8D-A58E-56E6BAFB5820}" type="pres">
      <dgm:prSet presAssocID="{7543CD3F-E1F7-4962-9EF0-8380254900D5}" presName="node" presStyleLbl="node1" presStyleIdx="5" presStyleCnt="6">
        <dgm:presLayoutVars>
          <dgm:bulletEnabled val="1"/>
        </dgm:presLayoutVars>
      </dgm:prSet>
      <dgm:spPr/>
      <dgm:t>
        <a:bodyPr/>
        <a:lstStyle/>
        <a:p>
          <a:endParaRPr lang="es-ES"/>
        </a:p>
      </dgm:t>
    </dgm:pt>
  </dgm:ptLst>
  <dgm:cxnLst>
    <dgm:cxn modelId="{8153739C-0EB1-4303-95D0-EF5E4C85C6F6}" type="presOf" srcId="{A4BB8CAD-1D90-4CCF-9B9B-D988D6EC7920}" destId="{6C54347B-DC0D-4BBB-B247-A883FC54A047}" srcOrd="0" destOrd="0" presId="urn:microsoft.com/office/officeart/2005/8/layout/radial4"/>
    <dgm:cxn modelId="{5D28732F-A142-4A0E-9068-3EFA4C819CB9}" type="presOf" srcId="{46279231-9AE4-4F51-9619-EEF0334D5D0B}" destId="{130842AE-90C3-4AA8-81E2-E16F28954955}" srcOrd="0" destOrd="0" presId="urn:microsoft.com/office/officeart/2005/8/layout/radial4"/>
    <dgm:cxn modelId="{C75A55CF-072F-4E40-B693-1604AE51CE5E}" srcId="{FABB06D8-9AEF-41F9-8135-B565C1D1D3EF}" destId="{47885D0A-C4A9-4C0E-8067-972F3AA3E79E}" srcOrd="0" destOrd="0" parTransId="{C6727AE9-C341-4915-8D75-D972D3A8304F}" sibTransId="{8B13B3DD-BA6A-4113-9BFD-B3C0ACA0044D}"/>
    <dgm:cxn modelId="{2AC247E3-050D-4D1F-9919-A9B8E23DB612}" type="presOf" srcId="{5C7D4E5C-7ECB-4FCB-A1B1-89D9FD718293}" destId="{63B81D8E-5720-43DC-8BB3-5A700AEA73D8}" srcOrd="0" destOrd="0" presId="urn:microsoft.com/office/officeart/2005/8/layout/radial4"/>
    <dgm:cxn modelId="{21103919-CFC3-4662-92DC-2C724BBC6A69}" type="presOf" srcId="{7543CD3F-E1F7-4962-9EF0-8380254900D5}" destId="{64B87EEC-5275-4F8D-A58E-56E6BAFB5820}" srcOrd="0" destOrd="0" presId="urn:microsoft.com/office/officeart/2005/8/layout/radial4"/>
    <dgm:cxn modelId="{CD31F15C-DFD0-4DBF-99AC-90564181F957}" type="presOf" srcId="{D020367A-D0B1-44B6-B464-6774F8B0E9C8}" destId="{9B39F952-6050-438B-B34E-03A590304111}" srcOrd="0" destOrd="0" presId="urn:microsoft.com/office/officeart/2005/8/layout/radial4"/>
    <dgm:cxn modelId="{A118D122-B0D8-495F-865D-8ECBB6534DE2}" srcId="{FABB06D8-9AEF-41F9-8135-B565C1D1D3EF}" destId="{CDF471F4-B9DF-4F4A-9F94-574A6D6A4953}" srcOrd="2" destOrd="0" parTransId="{662100D7-85AA-4DAA-B809-C654821CE402}" sibTransId="{7CE23ED6-1953-456C-8EFF-95070455766B}"/>
    <dgm:cxn modelId="{44E408DE-1E19-4B9F-BD37-77BCBB3666EC}" type="presOf" srcId="{3CAE6309-ECB8-4C6B-9D10-C50A0339A968}" destId="{E7D38EB0-B176-4D7A-A1B0-23A8D5F455FA}" srcOrd="0" destOrd="0" presId="urn:microsoft.com/office/officeart/2005/8/layout/radial4"/>
    <dgm:cxn modelId="{51280E65-02DA-4D27-8BFB-68274ABD4745}" type="presOf" srcId="{CDF471F4-B9DF-4F4A-9F94-574A6D6A4953}" destId="{572BD932-C00C-440F-A991-6E712F2DD2E0}" srcOrd="0" destOrd="0" presId="urn:microsoft.com/office/officeart/2005/8/layout/radial4"/>
    <dgm:cxn modelId="{5AAB5637-AC9D-49EB-BF14-DA69D3A26979}" srcId="{FABB06D8-9AEF-41F9-8135-B565C1D1D3EF}" destId="{5C7D4E5C-7ECB-4FCB-A1B1-89D9FD718293}" srcOrd="1" destOrd="0" parTransId="{8DFAAAC0-D762-44EF-97EB-0830F2B865D8}" sibTransId="{ECB497BB-9A8C-4499-AA3E-013FA2D63F3F}"/>
    <dgm:cxn modelId="{830B646E-5CCD-4FA1-8F28-22A564BBE65F}" type="presOf" srcId="{8DFAAAC0-D762-44EF-97EB-0830F2B865D8}" destId="{41E7FCF6-A2A0-4F58-BD86-DA3B47E3DB40}" srcOrd="0" destOrd="0" presId="urn:microsoft.com/office/officeart/2005/8/layout/radial4"/>
    <dgm:cxn modelId="{9F63206A-3DB9-48D9-81A6-6BEFC52DC59F}" type="presOf" srcId="{C6727AE9-C341-4915-8D75-D972D3A8304F}" destId="{F92BAA2F-492E-4066-803B-A03199354F59}" srcOrd="0" destOrd="0" presId="urn:microsoft.com/office/officeart/2005/8/layout/radial4"/>
    <dgm:cxn modelId="{B523EB57-E8F6-4CB1-A04C-9A299FB6C77C}" type="presOf" srcId="{C9B0570A-3A29-4053-B5B3-0531AC5F4122}" destId="{FEBC444A-FEFB-49D1-ACF1-8361D492FF1D}" srcOrd="0" destOrd="0" presId="urn:microsoft.com/office/officeart/2005/8/layout/radial4"/>
    <dgm:cxn modelId="{C6D29C8E-C5C3-44B8-B657-F351E16BD1B4}" type="presOf" srcId="{0BDBFCFC-D74D-46B2-AE3F-CEA8F66FDA73}" destId="{5F1EC413-D288-426F-9458-BB87E3465E3F}" srcOrd="0" destOrd="0" presId="urn:microsoft.com/office/officeart/2005/8/layout/radial4"/>
    <dgm:cxn modelId="{579AA6BB-E928-44A3-A85B-31A7B0F327BA}" type="presOf" srcId="{47885D0A-C4A9-4C0E-8067-972F3AA3E79E}" destId="{E5DE3651-92B4-4F43-89AF-BF0E5E90A7FB}" srcOrd="0" destOrd="0" presId="urn:microsoft.com/office/officeart/2005/8/layout/radial4"/>
    <dgm:cxn modelId="{8F4D28B0-0F9A-4E48-8628-81BB95143D5F}" srcId="{FABB06D8-9AEF-41F9-8135-B565C1D1D3EF}" destId="{0BDBFCFC-D74D-46B2-AE3F-CEA8F66FDA73}" srcOrd="3" destOrd="0" parTransId="{C9B0570A-3A29-4053-B5B3-0531AC5F4122}" sibTransId="{9EC7CFD9-9AF0-4EAC-9916-01AC6B7BE6CB}"/>
    <dgm:cxn modelId="{0595FA41-B30B-4692-A8A5-7006F46BB2CE}" srcId="{3CAE6309-ECB8-4C6B-9D10-C50A0339A968}" destId="{FABB06D8-9AEF-41F9-8135-B565C1D1D3EF}" srcOrd="0" destOrd="0" parTransId="{D51175C9-B708-41A3-B7FB-A7A1EC768F70}" sibTransId="{4C1DE8C1-4BF7-47E6-A25B-D6F49369B15B}"/>
    <dgm:cxn modelId="{DD59B07C-13AB-435D-8E37-7D46AD1545BF}" type="presOf" srcId="{662100D7-85AA-4DAA-B809-C654821CE402}" destId="{53B146F4-EC80-4D60-970F-B848E03D359F}" srcOrd="0" destOrd="0" presId="urn:microsoft.com/office/officeart/2005/8/layout/radial4"/>
    <dgm:cxn modelId="{7C861617-4FD6-4458-9595-6C532EB7932A}" srcId="{FABB06D8-9AEF-41F9-8135-B565C1D1D3EF}" destId="{7543CD3F-E1F7-4962-9EF0-8380254900D5}" srcOrd="5" destOrd="0" parTransId="{46279231-9AE4-4F51-9619-EEF0334D5D0B}" sibTransId="{7B957B64-6102-46F8-AAD0-802702D1E156}"/>
    <dgm:cxn modelId="{80186259-AA29-47DD-A25A-5AF65ABC36CA}" srcId="{FABB06D8-9AEF-41F9-8135-B565C1D1D3EF}" destId="{D020367A-D0B1-44B6-B464-6774F8B0E9C8}" srcOrd="4" destOrd="0" parTransId="{A4BB8CAD-1D90-4CCF-9B9B-D988D6EC7920}" sibTransId="{1B541C38-4D43-486F-8CBD-19AE86151ACB}"/>
    <dgm:cxn modelId="{10536C36-DC9F-482D-87FD-0176452EF5B5}" type="presOf" srcId="{FABB06D8-9AEF-41F9-8135-B565C1D1D3EF}" destId="{FE042DD7-5966-47FB-BE4B-4217EF5E3996}" srcOrd="0" destOrd="0" presId="urn:microsoft.com/office/officeart/2005/8/layout/radial4"/>
    <dgm:cxn modelId="{08717916-4E62-427E-92BB-BE0CDC664FE7}" type="presParOf" srcId="{E7D38EB0-B176-4D7A-A1B0-23A8D5F455FA}" destId="{FE042DD7-5966-47FB-BE4B-4217EF5E3996}" srcOrd="0" destOrd="0" presId="urn:microsoft.com/office/officeart/2005/8/layout/radial4"/>
    <dgm:cxn modelId="{9CFA1A95-E935-42D5-BF46-8B4C60BC752F}" type="presParOf" srcId="{E7D38EB0-B176-4D7A-A1B0-23A8D5F455FA}" destId="{F92BAA2F-492E-4066-803B-A03199354F59}" srcOrd="1" destOrd="0" presId="urn:microsoft.com/office/officeart/2005/8/layout/radial4"/>
    <dgm:cxn modelId="{30B2080D-0CC7-49BB-9D14-33D29ACE19B4}" type="presParOf" srcId="{E7D38EB0-B176-4D7A-A1B0-23A8D5F455FA}" destId="{E5DE3651-92B4-4F43-89AF-BF0E5E90A7FB}" srcOrd="2" destOrd="0" presId="urn:microsoft.com/office/officeart/2005/8/layout/radial4"/>
    <dgm:cxn modelId="{CE8934D2-B915-482E-90FC-05103032E4EE}" type="presParOf" srcId="{E7D38EB0-B176-4D7A-A1B0-23A8D5F455FA}" destId="{41E7FCF6-A2A0-4F58-BD86-DA3B47E3DB40}" srcOrd="3" destOrd="0" presId="urn:microsoft.com/office/officeart/2005/8/layout/radial4"/>
    <dgm:cxn modelId="{F3B26A7E-E20F-4097-89BA-0A0C5DF34C47}" type="presParOf" srcId="{E7D38EB0-B176-4D7A-A1B0-23A8D5F455FA}" destId="{63B81D8E-5720-43DC-8BB3-5A700AEA73D8}" srcOrd="4" destOrd="0" presId="urn:microsoft.com/office/officeart/2005/8/layout/radial4"/>
    <dgm:cxn modelId="{53766C21-EC1D-4373-AC7C-C8E07FA0FDD7}" type="presParOf" srcId="{E7D38EB0-B176-4D7A-A1B0-23A8D5F455FA}" destId="{53B146F4-EC80-4D60-970F-B848E03D359F}" srcOrd="5" destOrd="0" presId="urn:microsoft.com/office/officeart/2005/8/layout/radial4"/>
    <dgm:cxn modelId="{EC76B618-23AD-4288-B878-E4BF0C0D6BDD}" type="presParOf" srcId="{E7D38EB0-B176-4D7A-A1B0-23A8D5F455FA}" destId="{572BD932-C00C-440F-A991-6E712F2DD2E0}" srcOrd="6" destOrd="0" presId="urn:microsoft.com/office/officeart/2005/8/layout/radial4"/>
    <dgm:cxn modelId="{E932941E-937B-4DF8-9B19-7811004BC282}" type="presParOf" srcId="{E7D38EB0-B176-4D7A-A1B0-23A8D5F455FA}" destId="{FEBC444A-FEFB-49D1-ACF1-8361D492FF1D}" srcOrd="7" destOrd="0" presId="urn:microsoft.com/office/officeart/2005/8/layout/radial4"/>
    <dgm:cxn modelId="{CBC49DED-AA0A-4BC2-B6CB-D19AADC12EBE}" type="presParOf" srcId="{E7D38EB0-B176-4D7A-A1B0-23A8D5F455FA}" destId="{5F1EC413-D288-426F-9458-BB87E3465E3F}" srcOrd="8" destOrd="0" presId="urn:microsoft.com/office/officeart/2005/8/layout/radial4"/>
    <dgm:cxn modelId="{0FFBFA52-F928-4568-AA8D-58168ADE932D}" type="presParOf" srcId="{E7D38EB0-B176-4D7A-A1B0-23A8D5F455FA}" destId="{6C54347B-DC0D-4BBB-B247-A883FC54A047}" srcOrd="9" destOrd="0" presId="urn:microsoft.com/office/officeart/2005/8/layout/radial4"/>
    <dgm:cxn modelId="{1D47CC25-832F-4E71-8050-9E45D89A16EB}" type="presParOf" srcId="{E7D38EB0-B176-4D7A-A1B0-23A8D5F455FA}" destId="{9B39F952-6050-438B-B34E-03A590304111}" srcOrd="10" destOrd="0" presId="urn:microsoft.com/office/officeart/2005/8/layout/radial4"/>
    <dgm:cxn modelId="{F413E2ED-39D3-47DD-8981-7187102723A2}" type="presParOf" srcId="{E7D38EB0-B176-4D7A-A1B0-23A8D5F455FA}" destId="{130842AE-90C3-4AA8-81E2-E16F28954955}" srcOrd="11" destOrd="0" presId="urn:microsoft.com/office/officeart/2005/8/layout/radial4"/>
    <dgm:cxn modelId="{C20CE8AE-64D0-48D9-8AAC-BBD89332BC0D}" type="presParOf" srcId="{E7D38EB0-B176-4D7A-A1B0-23A8D5F455FA}" destId="{64B87EEC-5275-4F8D-A58E-56E6BAFB5820}"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169052-70CE-41B8-B6E9-35B22665536E}" type="doc">
      <dgm:prSet loTypeId="urn:microsoft.com/office/officeart/2005/8/layout/arrow6" loCatId="relationship" qsTypeId="urn:microsoft.com/office/officeart/2005/8/quickstyle/simple4" qsCatId="simple" csTypeId="urn:microsoft.com/office/officeart/2005/8/colors/colorful4" csCatId="colorful" phldr="1"/>
      <dgm:spPr/>
      <dgm:t>
        <a:bodyPr/>
        <a:lstStyle/>
        <a:p>
          <a:endParaRPr lang="es-MX"/>
        </a:p>
      </dgm:t>
    </dgm:pt>
    <dgm:pt modelId="{9253257D-35D2-4992-8B3B-D0C466D51F46}">
      <dgm:prSet phldrT="[Texto]"/>
      <dgm:spPr/>
      <dgm:t>
        <a:bodyPr/>
        <a:lstStyle/>
        <a:p>
          <a:r>
            <a:rPr lang="es-MX" dirty="0" smtClean="0">
              <a:solidFill>
                <a:schemeClr val="tx1"/>
              </a:solidFill>
            </a:rPr>
            <a:t>Experiencia </a:t>
          </a:r>
          <a:endParaRPr lang="es-MX" dirty="0">
            <a:solidFill>
              <a:schemeClr val="tx1"/>
            </a:solidFill>
          </a:endParaRPr>
        </a:p>
      </dgm:t>
    </dgm:pt>
    <dgm:pt modelId="{EB45AC49-1FC0-4887-B3EE-05ECAF4934B2}" type="parTrans" cxnId="{505556F8-BD2E-4240-B923-3DC52399B709}">
      <dgm:prSet/>
      <dgm:spPr/>
      <dgm:t>
        <a:bodyPr/>
        <a:lstStyle/>
        <a:p>
          <a:endParaRPr lang="es-MX">
            <a:solidFill>
              <a:schemeClr val="tx1"/>
            </a:solidFill>
          </a:endParaRPr>
        </a:p>
      </dgm:t>
    </dgm:pt>
    <dgm:pt modelId="{675AAAA9-CE77-4942-AFB3-E18B16914EF0}" type="sibTrans" cxnId="{505556F8-BD2E-4240-B923-3DC52399B709}">
      <dgm:prSet/>
      <dgm:spPr/>
      <dgm:t>
        <a:bodyPr/>
        <a:lstStyle/>
        <a:p>
          <a:endParaRPr lang="es-MX">
            <a:solidFill>
              <a:schemeClr val="tx1"/>
            </a:solidFill>
          </a:endParaRPr>
        </a:p>
      </dgm:t>
    </dgm:pt>
    <dgm:pt modelId="{A399759D-0D8D-4B33-89B3-A1BA82A90658}">
      <dgm:prSet phldrT="[Texto]"/>
      <dgm:spPr/>
      <dgm:t>
        <a:bodyPr/>
        <a:lstStyle/>
        <a:p>
          <a:r>
            <a:rPr lang="es-MX" dirty="0" smtClean="0">
              <a:solidFill>
                <a:schemeClr val="tx1"/>
              </a:solidFill>
            </a:rPr>
            <a:t>Aprendizaje</a:t>
          </a:r>
          <a:endParaRPr lang="es-MX" dirty="0">
            <a:solidFill>
              <a:schemeClr val="tx1"/>
            </a:solidFill>
          </a:endParaRPr>
        </a:p>
      </dgm:t>
    </dgm:pt>
    <dgm:pt modelId="{01C9DD65-117D-4DFB-ABE2-3E6265B94899}" type="parTrans" cxnId="{66C1F9A2-EDD1-484A-8CBD-73AB3244E411}">
      <dgm:prSet/>
      <dgm:spPr/>
      <dgm:t>
        <a:bodyPr/>
        <a:lstStyle/>
        <a:p>
          <a:endParaRPr lang="es-MX">
            <a:solidFill>
              <a:schemeClr val="tx1"/>
            </a:solidFill>
          </a:endParaRPr>
        </a:p>
      </dgm:t>
    </dgm:pt>
    <dgm:pt modelId="{4776E985-AAE3-458D-BBCD-EB8372135D81}" type="sibTrans" cxnId="{66C1F9A2-EDD1-484A-8CBD-73AB3244E411}">
      <dgm:prSet/>
      <dgm:spPr/>
      <dgm:t>
        <a:bodyPr/>
        <a:lstStyle/>
        <a:p>
          <a:endParaRPr lang="es-MX">
            <a:solidFill>
              <a:schemeClr val="tx1"/>
            </a:solidFill>
          </a:endParaRPr>
        </a:p>
      </dgm:t>
    </dgm:pt>
    <dgm:pt modelId="{E276821E-77AD-40A6-9BA5-1BAA3BC16E5F}" type="pres">
      <dgm:prSet presAssocID="{42169052-70CE-41B8-B6E9-35B22665536E}" presName="compositeShape" presStyleCnt="0">
        <dgm:presLayoutVars>
          <dgm:chMax val="2"/>
          <dgm:dir/>
          <dgm:resizeHandles val="exact"/>
        </dgm:presLayoutVars>
      </dgm:prSet>
      <dgm:spPr/>
      <dgm:t>
        <a:bodyPr/>
        <a:lstStyle/>
        <a:p>
          <a:endParaRPr lang="es-ES"/>
        </a:p>
      </dgm:t>
    </dgm:pt>
    <dgm:pt modelId="{E860A729-9025-4B50-A6B6-7986928D20F0}" type="pres">
      <dgm:prSet presAssocID="{42169052-70CE-41B8-B6E9-35B22665536E}" presName="ribbon" presStyleLbl="node1" presStyleIdx="0" presStyleCnt="1"/>
      <dgm:spPr/>
    </dgm:pt>
    <dgm:pt modelId="{54FA38C6-C260-4A24-A544-6A6896CAD4FD}" type="pres">
      <dgm:prSet presAssocID="{42169052-70CE-41B8-B6E9-35B22665536E}" presName="leftArrowText" presStyleLbl="node1" presStyleIdx="0" presStyleCnt="1">
        <dgm:presLayoutVars>
          <dgm:chMax val="0"/>
          <dgm:bulletEnabled val="1"/>
        </dgm:presLayoutVars>
      </dgm:prSet>
      <dgm:spPr/>
      <dgm:t>
        <a:bodyPr/>
        <a:lstStyle/>
        <a:p>
          <a:endParaRPr lang="es-MX"/>
        </a:p>
      </dgm:t>
    </dgm:pt>
    <dgm:pt modelId="{BD8B3A97-51CC-4A27-B1CE-C93009C04CDC}" type="pres">
      <dgm:prSet presAssocID="{42169052-70CE-41B8-B6E9-35B22665536E}" presName="rightArrowText" presStyleLbl="node1" presStyleIdx="0" presStyleCnt="1">
        <dgm:presLayoutVars>
          <dgm:chMax val="0"/>
          <dgm:bulletEnabled val="1"/>
        </dgm:presLayoutVars>
      </dgm:prSet>
      <dgm:spPr/>
      <dgm:t>
        <a:bodyPr/>
        <a:lstStyle/>
        <a:p>
          <a:endParaRPr lang="es-ES"/>
        </a:p>
      </dgm:t>
    </dgm:pt>
  </dgm:ptLst>
  <dgm:cxnLst>
    <dgm:cxn modelId="{66C1F9A2-EDD1-484A-8CBD-73AB3244E411}" srcId="{42169052-70CE-41B8-B6E9-35B22665536E}" destId="{A399759D-0D8D-4B33-89B3-A1BA82A90658}" srcOrd="1" destOrd="0" parTransId="{01C9DD65-117D-4DFB-ABE2-3E6265B94899}" sibTransId="{4776E985-AAE3-458D-BBCD-EB8372135D81}"/>
    <dgm:cxn modelId="{4DD49A7B-480B-445A-BD34-4CBA9F780141}" type="presOf" srcId="{9253257D-35D2-4992-8B3B-D0C466D51F46}" destId="{54FA38C6-C260-4A24-A544-6A6896CAD4FD}" srcOrd="0" destOrd="0" presId="urn:microsoft.com/office/officeart/2005/8/layout/arrow6"/>
    <dgm:cxn modelId="{505556F8-BD2E-4240-B923-3DC52399B709}" srcId="{42169052-70CE-41B8-B6E9-35B22665536E}" destId="{9253257D-35D2-4992-8B3B-D0C466D51F46}" srcOrd="0" destOrd="0" parTransId="{EB45AC49-1FC0-4887-B3EE-05ECAF4934B2}" sibTransId="{675AAAA9-CE77-4942-AFB3-E18B16914EF0}"/>
    <dgm:cxn modelId="{86E2EA46-1700-4B24-A9F3-F7E5F055D4DD}" type="presOf" srcId="{42169052-70CE-41B8-B6E9-35B22665536E}" destId="{E276821E-77AD-40A6-9BA5-1BAA3BC16E5F}" srcOrd="0" destOrd="0" presId="urn:microsoft.com/office/officeart/2005/8/layout/arrow6"/>
    <dgm:cxn modelId="{40761D81-D3C3-4502-9ACB-BD3950271E6F}" type="presOf" srcId="{A399759D-0D8D-4B33-89B3-A1BA82A90658}" destId="{BD8B3A97-51CC-4A27-B1CE-C93009C04CDC}" srcOrd="0" destOrd="0" presId="urn:microsoft.com/office/officeart/2005/8/layout/arrow6"/>
    <dgm:cxn modelId="{7947FEAF-237A-4660-ADC1-FDCC8C414C1C}" type="presParOf" srcId="{E276821E-77AD-40A6-9BA5-1BAA3BC16E5F}" destId="{E860A729-9025-4B50-A6B6-7986928D20F0}" srcOrd="0" destOrd="0" presId="urn:microsoft.com/office/officeart/2005/8/layout/arrow6"/>
    <dgm:cxn modelId="{D0792692-C883-4F27-9AF4-FB60BFC861A2}" type="presParOf" srcId="{E276821E-77AD-40A6-9BA5-1BAA3BC16E5F}" destId="{54FA38C6-C260-4A24-A544-6A6896CAD4FD}" srcOrd="1" destOrd="0" presId="urn:microsoft.com/office/officeart/2005/8/layout/arrow6"/>
    <dgm:cxn modelId="{231CD4B5-E0FD-4481-A98E-B92E3FD0EC11}" type="presParOf" srcId="{E276821E-77AD-40A6-9BA5-1BAA3BC16E5F}" destId="{BD8B3A97-51CC-4A27-B1CE-C93009C04CD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175DB0-622E-4688-9F31-7D5CDA926F33}"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es-MX"/>
        </a:p>
      </dgm:t>
    </dgm:pt>
    <dgm:pt modelId="{4CC5EFCF-48A0-487A-AFFF-AB7616DB5BB9}">
      <dgm:prSet phldrT="[Texto]" custT="1"/>
      <dgm:spPr/>
      <dgm:t>
        <a:bodyPr/>
        <a:lstStyle/>
        <a:p>
          <a:pPr algn="ctr"/>
          <a:r>
            <a:rPr lang="es-MX" sz="1600" b="1" i="0" dirty="0" smtClean="0"/>
            <a:t>a) Promueven y establecen una relación circular</a:t>
          </a:r>
          <a:endParaRPr lang="es-MX" sz="1600" b="1" dirty="0"/>
        </a:p>
      </dgm:t>
    </dgm:pt>
    <dgm:pt modelId="{4BD136FB-0A00-4FC4-A148-E81F6E958465}" type="parTrans" cxnId="{F75455CE-EF4F-4D1B-82D2-1D18C4EF206A}">
      <dgm:prSet/>
      <dgm:spPr/>
      <dgm:t>
        <a:bodyPr/>
        <a:lstStyle/>
        <a:p>
          <a:endParaRPr lang="es-MX"/>
        </a:p>
      </dgm:t>
    </dgm:pt>
    <dgm:pt modelId="{FC7A7083-14EC-41E2-A7CD-B8430A738ECA}" type="sibTrans" cxnId="{F75455CE-EF4F-4D1B-82D2-1D18C4EF206A}">
      <dgm:prSet/>
      <dgm:spPr/>
      <dgm:t>
        <a:bodyPr/>
        <a:lstStyle/>
        <a:p>
          <a:endParaRPr lang="es-MX"/>
        </a:p>
      </dgm:t>
    </dgm:pt>
    <dgm:pt modelId="{116A6E8F-D8A5-49C0-BC00-1BA99335B779}">
      <dgm:prSet phldrT="[Texto]" custT="1"/>
      <dgm:spPr/>
      <dgm:t>
        <a:bodyPr/>
        <a:lstStyle/>
        <a:p>
          <a:pPr algn="ctr"/>
          <a:r>
            <a:rPr lang="es-MX" sz="1600" b="1" i="0" dirty="0" smtClean="0"/>
            <a:t>b)Autodiagnóstico</a:t>
          </a:r>
          <a:endParaRPr lang="es-MX" sz="1600" b="1" dirty="0"/>
        </a:p>
      </dgm:t>
    </dgm:pt>
    <dgm:pt modelId="{162C9102-223A-4561-823F-FC10E0D3E83C}" type="parTrans" cxnId="{A8649F07-FA7C-4E97-9FB2-8B35C2F58AE5}">
      <dgm:prSet/>
      <dgm:spPr/>
      <dgm:t>
        <a:bodyPr/>
        <a:lstStyle/>
        <a:p>
          <a:endParaRPr lang="es-MX"/>
        </a:p>
      </dgm:t>
    </dgm:pt>
    <dgm:pt modelId="{CD9EA493-EDB7-4D2D-9795-7318BDFC0BD8}" type="sibTrans" cxnId="{A8649F07-FA7C-4E97-9FB2-8B35C2F58AE5}">
      <dgm:prSet/>
      <dgm:spPr/>
      <dgm:t>
        <a:bodyPr/>
        <a:lstStyle/>
        <a:p>
          <a:endParaRPr lang="es-MX"/>
        </a:p>
      </dgm:t>
    </dgm:pt>
    <dgm:pt modelId="{0D21B61E-70D9-47BF-B886-EA2CFB51D0E6}">
      <dgm:prSet phldrT="[Texto]" custT="1"/>
      <dgm:spPr/>
      <dgm:t>
        <a:bodyPr/>
        <a:lstStyle/>
        <a:p>
          <a:pPr algn="ctr"/>
          <a:r>
            <a:rPr lang="es-MX" sz="1600" b="1" i="0" dirty="0" smtClean="0"/>
            <a:t>d) Aprendices y participantes en la definición de lo que se espera aprender.</a:t>
          </a:r>
          <a:endParaRPr lang="es-MX" sz="1600" b="1" dirty="0"/>
        </a:p>
      </dgm:t>
    </dgm:pt>
    <dgm:pt modelId="{CB2374FE-FB10-4670-829B-065372465E2D}" type="parTrans" cxnId="{59E180CA-5C09-47CE-81F7-E1B02C8CD924}">
      <dgm:prSet/>
      <dgm:spPr/>
      <dgm:t>
        <a:bodyPr/>
        <a:lstStyle/>
        <a:p>
          <a:endParaRPr lang="es-MX"/>
        </a:p>
      </dgm:t>
    </dgm:pt>
    <dgm:pt modelId="{9FD15082-43C1-4B88-90E3-C9BDAFB208CF}" type="sibTrans" cxnId="{59E180CA-5C09-47CE-81F7-E1B02C8CD924}">
      <dgm:prSet/>
      <dgm:spPr/>
      <dgm:t>
        <a:bodyPr/>
        <a:lstStyle/>
        <a:p>
          <a:endParaRPr lang="es-MX"/>
        </a:p>
      </dgm:t>
    </dgm:pt>
    <dgm:pt modelId="{8C7E3FDC-6B0C-41E5-A8E2-B4B752B88BF1}">
      <dgm:prSet phldrT="[Texto]" custT="1"/>
      <dgm:spPr/>
      <dgm:t>
        <a:bodyPr/>
        <a:lstStyle/>
        <a:p>
          <a:pPr algn="ctr"/>
          <a:r>
            <a:rPr lang="es-MX" sz="1600" b="1" i="0" dirty="0" smtClean="0"/>
            <a:t>c)Auto-ayuda</a:t>
          </a:r>
          <a:endParaRPr lang="es-MX" sz="1600" b="1" dirty="0"/>
        </a:p>
      </dgm:t>
    </dgm:pt>
    <dgm:pt modelId="{7EC0F00E-3B1B-4674-A616-FCAAB2E8FCB9}" type="parTrans" cxnId="{11ECC476-6060-4887-ADAE-6168796199D8}">
      <dgm:prSet/>
      <dgm:spPr/>
      <dgm:t>
        <a:bodyPr/>
        <a:lstStyle/>
        <a:p>
          <a:endParaRPr lang="es-MX"/>
        </a:p>
      </dgm:t>
    </dgm:pt>
    <dgm:pt modelId="{1483984E-889E-4B13-9FD9-2A0EE383B722}" type="sibTrans" cxnId="{11ECC476-6060-4887-ADAE-6168796199D8}">
      <dgm:prSet/>
      <dgm:spPr/>
      <dgm:t>
        <a:bodyPr/>
        <a:lstStyle/>
        <a:p>
          <a:endParaRPr lang="es-MX"/>
        </a:p>
      </dgm:t>
    </dgm:pt>
    <dgm:pt modelId="{0C8C6C5B-0B2B-4042-AA6C-1C3DE992CD0C}" type="pres">
      <dgm:prSet presAssocID="{26175DB0-622E-4688-9F31-7D5CDA926F33}" presName="Name0" presStyleCnt="0">
        <dgm:presLayoutVars>
          <dgm:dir/>
          <dgm:resizeHandles/>
        </dgm:presLayoutVars>
      </dgm:prSet>
      <dgm:spPr/>
      <dgm:t>
        <a:bodyPr/>
        <a:lstStyle/>
        <a:p>
          <a:endParaRPr lang="es-ES"/>
        </a:p>
      </dgm:t>
    </dgm:pt>
    <dgm:pt modelId="{9A5CE966-735B-44AA-8C9B-8821D067AD1D}" type="pres">
      <dgm:prSet presAssocID="{4CC5EFCF-48A0-487A-AFFF-AB7616DB5BB9}" presName="compNode" presStyleCnt="0"/>
      <dgm:spPr/>
    </dgm:pt>
    <dgm:pt modelId="{1AF9FBE9-4DFD-4AA4-93B3-65C7CA3F26B2}" type="pres">
      <dgm:prSet presAssocID="{4CC5EFCF-48A0-487A-AFFF-AB7616DB5BB9}" presName="dummyConnPt" presStyleCnt="0"/>
      <dgm:spPr/>
    </dgm:pt>
    <dgm:pt modelId="{3C08716B-0BD9-4E91-9086-5EF591A3AD3D}" type="pres">
      <dgm:prSet presAssocID="{4CC5EFCF-48A0-487A-AFFF-AB7616DB5BB9}" presName="node" presStyleLbl="node1" presStyleIdx="0" presStyleCnt="4">
        <dgm:presLayoutVars>
          <dgm:bulletEnabled val="1"/>
        </dgm:presLayoutVars>
      </dgm:prSet>
      <dgm:spPr/>
      <dgm:t>
        <a:bodyPr/>
        <a:lstStyle/>
        <a:p>
          <a:endParaRPr lang="es-ES"/>
        </a:p>
      </dgm:t>
    </dgm:pt>
    <dgm:pt modelId="{2A166A83-D1B2-4BB9-831C-516471DA6F0F}" type="pres">
      <dgm:prSet presAssocID="{FC7A7083-14EC-41E2-A7CD-B8430A738ECA}" presName="sibTrans" presStyleLbl="bgSibTrans2D1" presStyleIdx="0" presStyleCnt="3"/>
      <dgm:spPr/>
      <dgm:t>
        <a:bodyPr/>
        <a:lstStyle/>
        <a:p>
          <a:endParaRPr lang="es-ES"/>
        </a:p>
      </dgm:t>
    </dgm:pt>
    <dgm:pt modelId="{8A127BA9-412A-4947-84BB-D71EFE48A118}" type="pres">
      <dgm:prSet presAssocID="{116A6E8F-D8A5-49C0-BC00-1BA99335B779}" presName="compNode" presStyleCnt="0"/>
      <dgm:spPr/>
    </dgm:pt>
    <dgm:pt modelId="{E414AEA6-595B-4763-A8D7-E8569ACBB8EB}" type="pres">
      <dgm:prSet presAssocID="{116A6E8F-D8A5-49C0-BC00-1BA99335B779}" presName="dummyConnPt" presStyleCnt="0"/>
      <dgm:spPr/>
    </dgm:pt>
    <dgm:pt modelId="{EA560BEB-57E6-4127-AECB-950E77CCD557}" type="pres">
      <dgm:prSet presAssocID="{116A6E8F-D8A5-49C0-BC00-1BA99335B779}" presName="node" presStyleLbl="node1" presStyleIdx="1" presStyleCnt="4">
        <dgm:presLayoutVars>
          <dgm:bulletEnabled val="1"/>
        </dgm:presLayoutVars>
      </dgm:prSet>
      <dgm:spPr/>
      <dgm:t>
        <a:bodyPr/>
        <a:lstStyle/>
        <a:p>
          <a:endParaRPr lang="es-ES"/>
        </a:p>
      </dgm:t>
    </dgm:pt>
    <dgm:pt modelId="{2699A918-76E6-4181-98D8-ED76095DCD6D}" type="pres">
      <dgm:prSet presAssocID="{CD9EA493-EDB7-4D2D-9795-7318BDFC0BD8}" presName="sibTrans" presStyleLbl="bgSibTrans2D1" presStyleIdx="1" presStyleCnt="3"/>
      <dgm:spPr/>
      <dgm:t>
        <a:bodyPr/>
        <a:lstStyle/>
        <a:p>
          <a:endParaRPr lang="es-ES"/>
        </a:p>
      </dgm:t>
    </dgm:pt>
    <dgm:pt modelId="{B3D17717-5737-495E-9106-67DFAA92C0F0}" type="pres">
      <dgm:prSet presAssocID="{8C7E3FDC-6B0C-41E5-A8E2-B4B752B88BF1}" presName="compNode" presStyleCnt="0"/>
      <dgm:spPr/>
    </dgm:pt>
    <dgm:pt modelId="{83639830-4612-4F5C-B2E1-0F5B44BE1474}" type="pres">
      <dgm:prSet presAssocID="{8C7E3FDC-6B0C-41E5-A8E2-B4B752B88BF1}" presName="dummyConnPt" presStyleCnt="0"/>
      <dgm:spPr/>
    </dgm:pt>
    <dgm:pt modelId="{3A7089F4-8B1F-47C6-8FE2-19C3FDF11A08}" type="pres">
      <dgm:prSet presAssocID="{8C7E3FDC-6B0C-41E5-A8E2-B4B752B88BF1}" presName="node" presStyleLbl="node1" presStyleIdx="2" presStyleCnt="4">
        <dgm:presLayoutVars>
          <dgm:bulletEnabled val="1"/>
        </dgm:presLayoutVars>
      </dgm:prSet>
      <dgm:spPr/>
      <dgm:t>
        <a:bodyPr/>
        <a:lstStyle/>
        <a:p>
          <a:endParaRPr lang="es-ES"/>
        </a:p>
      </dgm:t>
    </dgm:pt>
    <dgm:pt modelId="{2D04DDE4-3C5C-4D80-9EE4-81ED0019030F}" type="pres">
      <dgm:prSet presAssocID="{1483984E-889E-4B13-9FD9-2A0EE383B722}" presName="sibTrans" presStyleLbl="bgSibTrans2D1" presStyleIdx="2" presStyleCnt="3"/>
      <dgm:spPr/>
      <dgm:t>
        <a:bodyPr/>
        <a:lstStyle/>
        <a:p>
          <a:endParaRPr lang="es-ES"/>
        </a:p>
      </dgm:t>
    </dgm:pt>
    <dgm:pt modelId="{CC12946F-C200-43E7-83AE-3E4989604B35}" type="pres">
      <dgm:prSet presAssocID="{0D21B61E-70D9-47BF-B886-EA2CFB51D0E6}" presName="compNode" presStyleCnt="0"/>
      <dgm:spPr/>
    </dgm:pt>
    <dgm:pt modelId="{D432464A-D0F6-407D-8AA2-799893BCE432}" type="pres">
      <dgm:prSet presAssocID="{0D21B61E-70D9-47BF-B886-EA2CFB51D0E6}" presName="dummyConnPt" presStyleCnt="0"/>
      <dgm:spPr/>
    </dgm:pt>
    <dgm:pt modelId="{52DE2545-B1C1-4502-AA2F-F07F2658E764}" type="pres">
      <dgm:prSet presAssocID="{0D21B61E-70D9-47BF-B886-EA2CFB51D0E6}" presName="node" presStyleLbl="node1" presStyleIdx="3" presStyleCnt="4">
        <dgm:presLayoutVars>
          <dgm:bulletEnabled val="1"/>
        </dgm:presLayoutVars>
      </dgm:prSet>
      <dgm:spPr/>
      <dgm:t>
        <a:bodyPr/>
        <a:lstStyle/>
        <a:p>
          <a:endParaRPr lang="es-ES"/>
        </a:p>
      </dgm:t>
    </dgm:pt>
  </dgm:ptLst>
  <dgm:cxnLst>
    <dgm:cxn modelId="{E77E0BF9-02BA-42D6-AA4A-5D95BFE664AE}" type="presOf" srcId="{4CC5EFCF-48A0-487A-AFFF-AB7616DB5BB9}" destId="{3C08716B-0BD9-4E91-9086-5EF591A3AD3D}" srcOrd="0" destOrd="0" presId="urn:microsoft.com/office/officeart/2005/8/layout/bProcess4"/>
    <dgm:cxn modelId="{F51499D4-D243-4E38-854D-671358122E4D}" type="presOf" srcId="{FC7A7083-14EC-41E2-A7CD-B8430A738ECA}" destId="{2A166A83-D1B2-4BB9-831C-516471DA6F0F}" srcOrd="0" destOrd="0" presId="urn:microsoft.com/office/officeart/2005/8/layout/bProcess4"/>
    <dgm:cxn modelId="{59E180CA-5C09-47CE-81F7-E1B02C8CD924}" srcId="{26175DB0-622E-4688-9F31-7D5CDA926F33}" destId="{0D21B61E-70D9-47BF-B886-EA2CFB51D0E6}" srcOrd="3" destOrd="0" parTransId="{CB2374FE-FB10-4670-829B-065372465E2D}" sibTransId="{9FD15082-43C1-4B88-90E3-C9BDAFB208CF}"/>
    <dgm:cxn modelId="{92146A69-27FD-4121-A1B9-0BCB90D2986B}" type="presOf" srcId="{26175DB0-622E-4688-9F31-7D5CDA926F33}" destId="{0C8C6C5B-0B2B-4042-AA6C-1C3DE992CD0C}" srcOrd="0" destOrd="0" presId="urn:microsoft.com/office/officeart/2005/8/layout/bProcess4"/>
    <dgm:cxn modelId="{3ECF1974-956A-4AA8-A96B-49004BE151E7}" type="presOf" srcId="{8C7E3FDC-6B0C-41E5-A8E2-B4B752B88BF1}" destId="{3A7089F4-8B1F-47C6-8FE2-19C3FDF11A08}" srcOrd="0" destOrd="0" presId="urn:microsoft.com/office/officeart/2005/8/layout/bProcess4"/>
    <dgm:cxn modelId="{02F5592D-033F-403D-BD4E-255CCE49F8BE}" type="presOf" srcId="{CD9EA493-EDB7-4D2D-9795-7318BDFC0BD8}" destId="{2699A918-76E6-4181-98D8-ED76095DCD6D}" srcOrd="0" destOrd="0" presId="urn:microsoft.com/office/officeart/2005/8/layout/bProcess4"/>
    <dgm:cxn modelId="{11ECC476-6060-4887-ADAE-6168796199D8}" srcId="{26175DB0-622E-4688-9F31-7D5CDA926F33}" destId="{8C7E3FDC-6B0C-41E5-A8E2-B4B752B88BF1}" srcOrd="2" destOrd="0" parTransId="{7EC0F00E-3B1B-4674-A616-FCAAB2E8FCB9}" sibTransId="{1483984E-889E-4B13-9FD9-2A0EE383B722}"/>
    <dgm:cxn modelId="{F75455CE-EF4F-4D1B-82D2-1D18C4EF206A}" srcId="{26175DB0-622E-4688-9F31-7D5CDA926F33}" destId="{4CC5EFCF-48A0-487A-AFFF-AB7616DB5BB9}" srcOrd="0" destOrd="0" parTransId="{4BD136FB-0A00-4FC4-A148-E81F6E958465}" sibTransId="{FC7A7083-14EC-41E2-A7CD-B8430A738ECA}"/>
    <dgm:cxn modelId="{A80D81A4-E051-4B2D-8969-028A6FC406E2}" type="presOf" srcId="{116A6E8F-D8A5-49C0-BC00-1BA99335B779}" destId="{EA560BEB-57E6-4127-AECB-950E77CCD557}" srcOrd="0" destOrd="0" presId="urn:microsoft.com/office/officeart/2005/8/layout/bProcess4"/>
    <dgm:cxn modelId="{A8649F07-FA7C-4E97-9FB2-8B35C2F58AE5}" srcId="{26175DB0-622E-4688-9F31-7D5CDA926F33}" destId="{116A6E8F-D8A5-49C0-BC00-1BA99335B779}" srcOrd="1" destOrd="0" parTransId="{162C9102-223A-4561-823F-FC10E0D3E83C}" sibTransId="{CD9EA493-EDB7-4D2D-9795-7318BDFC0BD8}"/>
    <dgm:cxn modelId="{12F00687-8027-4E29-8FEA-3C9CDC46957E}" type="presOf" srcId="{1483984E-889E-4B13-9FD9-2A0EE383B722}" destId="{2D04DDE4-3C5C-4D80-9EE4-81ED0019030F}" srcOrd="0" destOrd="0" presId="urn:microsoft.com/office/officeart/2005/8/layout/bProcess4"/>
    <dgm:cxn modelId="{A41B0531-27BD-4D8A-A946-57BE0A3C909A}" type="presOf" srcId="{0D21B61E-70D9-47BF-B886-EA2CFB51D0E6}" destId="{52DE2545-B1C1-4502-AA2F-F07F2658E764}" srcOrd="0" destOrd="0" presId="urn:microsoft.com/office/officeart/2005/8/layout/bProcess4"/>
    <dgm:cxn modelId="{182C86B5-A4F6-48D6-9A06-F4E4C3362104}" type="presParOf" srcId="{0C8C6C5B-0B2B-4042-AA6C-1C3DE992CD0C}" destId="{9A5CE966-735B-44AA-8C9B-8821D067AD1D}" srcOrd="0" destOrd="0" presId="urn:microsoft.com/office/officeart/2005/8/layout/bProcess4"/>
    <dgm:cxn modelId="{6C8C25E4-AD4E-4570-A998-F3CBDF269FF7}" type="presParOf" srcId="{9A5CE966-735B-44AA-8C9B-8821D067AD1D}" destId="{1AF9FBE9-4DFD-4AA4-93B3-65C7CA3F26B2}" srcOrd="0" destOrd="0" presId="urn:microsoft.com/office/officeart/2005/8/layout/bProcess4"/>
    <dgm:cxn modelId="{A2EF1F10-D125-4565-B12C-0CD6C125F00D}" type="presParOf" srcId="{9A5CE966-735B-44AA-8C9B-8821D067AD1D}" destId="{3C08716B-0BD9-4E91-9086-5EF591A3AD3D}" srcOrd="1" destOrd="0" presId="urn:microsoft.com/office/officeart/2005/8/layout/bProcess4"/>
    <dgm:cxn modelId="{BCD0410E-1D6F-40BB-9A0C-9E6812B1D5D1}" type="presParOf" srcId="{0C8C6C5B-0B2B-4042-AA6C-1C3DE992CD0C}" destId="{2A166A83-D1B2-4BB9-831C-516471DA6F0F}" srcOrd="1" destOrd="0" presId="urn:microsoft.com/office/officeart/2005/8/layout/bProcess4"/>
    <dgm:cxn modelId="{2051CAC4-EB14-4CC3-86AE-CDBFE5CF575E}" type="presParOf" srcId="{0C8C6C5B-0B2B-4042-AA6C-1C3DE992CD0C}" destId="{8A127BA9-412A-4947-84BB-D71EFE48A118}" srcOrd="2" destOrd="0" presId="urn:microsoft.com/office/officeart/2005/8/layout/bProcess4"/>
    <dgm:cxn modelId="{3119AF4D-9679-46EE-A2C3-5E723432D5AE}" type="presParOf" srcId="{8A127BA9-412A-4947-84BB-D71EFE48A118}" destId="{E414AEA6-595B-4763-A8D7-E8569ACBB8EB}" srcOrd="0" destOrd="0" presId="urn:microsoft.com/office/officeart/2005/8/layout/bProcess4"/>
    <dgm:cxn modelId="{B42B2C0B-DC8A-4609-89C5-04C546A6E8A6}" type="presParOf" srcId="{8A127BA9-412A-4947-84BB-D71EFE48A118}" destId="{EA560BEB-57E6-4127-AECB-950E77CCD557}" srcOrd="1" destOrd="0" presId="urn:microsoft.com/office/officeart/2005/8/layout/bProcess4"/>
    <dgm:cxn modelId="{717AC65C-9655-4D3F-8520-22FCDF0A770B}" type="presParOf" srcId="{0C8C6C5B-0B2B-4042-AA6C-1C3DE992CD0C}" destId="{2699A918-76E6-4181-98D8-ED76095DCD6D}" srcOrd="3" destOrd="0" presId="urn:microsoft.com/office/officeart/2005/8/layout/bProcess4"/>
    <dgm:cxn modelId="{F4A2BE68-0879-4628-B097-B98EF254920D}" type="presParOf" srcId="{0C8C6C5B-0B2B-4042-AA6C-1C3DE992CD0C}" destId="{B3D17717-5737-495E-9106-67DFAA92C0F0}" srcOrd="4" destOrd="0" presId="urn:microsoft.com/office/officeart/2005/8/layout/bProcess4"/>
    <dgm:cxn modelId="{D62DDECD-D1B8-4D73-9B07-CEB0A1204441}" type="presParOf" srcId="{B3D17717-5737-495E-9106-67DFAA92C0F0}" destId="{83639830-4612-4F5C-B2E1-0F5B44BE1474}" srcOrd="0" destOrd="0" presId="urn:microsoft.com/office/officeart/2005/8/layout/bProcess4"/>
    <dgm:cxn modelId="{E57400DB-62CF-48A7-B20C-B885377CC002}" type="presParOf" srcId="{B3D17717-5737-495E-9106-67DFAA92C0F0}" destId="{3A7089F4-8B1F-47C6-8FE2-19C3FDF11A08}" srcOrd="1" destOrd="0" presId="urn:microsoft.com/office/officeart/2005/8/layout/bProcess4"/>
    <dgm:cxn modelId="{2171EA73-C87A-4A90-BBE0-79EBC80ABDA5}" type="presParOf" srcId="{0C8C6C5B-0B2B-4042-AA6C-1C3DE992CD0C}" destId="{2D04DDE4-3C5C-4D80-9EE4-81ED0019030F}" srcOrd="5" destOrd="0" presId="urn:microsoft.com/office/officeart/2005/8/layout/bProcess4"/>
    <dgm:cxn modelId="{0959FE70-E685-4042-9E54-8DC9C2919740}" type="presParOf" srcId="{0C8C6C5B-0B2B-4042-AA6C-1C3DE992CD0C}" destId="{CC12946F-C200-43E7-83AE-3E4989604B35}" srcOrd="6" destOrd="0" presId="urn:microsoft.com/office/officeart/2005/8/layout/bProcess4"/>
    <dgm:cxn modelId="{AF9F4443-F36D-4DDD-A654-3CE6CB6CDEA7}" type="presParOf" srcId="{CC12946F-C200-43E7-83AE-3E4989604B35}" destId="{D432464A-D0F6-407D-8AA2-799893BCE432}" srcOrd="0" destOrd="0" presId="urn:microsoft.com/office/officeart/2005/8/layout/bProcess4"/>
    <dgm:cxn modelId="{B1E5E026-5958-4797-BDBA-61CD4DAE5091}" type="presParOf" srcId="{CC12946F-C200-43E7-83AE-3E4989604B35}" destId="{52DE2545-B1C1-4502-AA2F-F07F2658E76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FB260B-DB0B-4A8A-B88F-CC7AC3C2FEAB}"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MX"/>
        </a:p>
      </dgm:t>
    </dgm:pt>
    <dgm:pt modelId="{13339FF5-D521-4DFA-B749-F2FF6F743488}">
      <dgm:prSet phldrT="[Texto]"/>
      <dgm:spPr/>
      <dgm:t>
        <a:bodyPr/>
        <a:lstStyle/>
        <a:p>
          <a:r>
            <a:rPr lang="es-MX" dirty="0" smtClean="0"/>
            <a:t>Aprendizaje experiencial  </a:t>
          </a:r>
          <a:endParaRPr lang="es-MX" dirty="0"/>
        </a:p>
      </dgm:t>
    </dgm:pt>
    <dgm:pt modelId="{0F6DC709-C4CD-4C03-BBA3-F813129A6756}" type="parTrans" cxnId="{5D4CC1E8-627C-4A72-8A43-3C6110BB0BB8}">
      <dgm:prSet/>
      <dgm:spPr/>
      <dgm:t>
        <a:bodyPr/>
        <a:lstStyle/>
        <a:p>
          <a:endParaRPr lang="es-MX"/>
        </a:p>
      </dgm:t>
    </dgm:pt>
    <dgm:pt modelId="{52BA52CC-88EF-448F-97DD-9387B4C0A704}" type="sibTrans" cxnId="{5D4CC1E8-627C-4A72-8A43-3C6110BB0BB8}">
      <dgm:prSet/>
      <dgm:spPr/>
      <dgm:t>
        <a:bodyPr/>
        <a:lstStyle/>
        <a:p>
          <a:endParaRPr lang="es-MX"/>
        </a:p>
      </dgm:t>
    </dgm:pt>
    <dgm:pt modelId="{65992929-2485-4CCC-91F5-215544963147}">
      <dgm:prSet phldrT="[Texto]" custT="1"/>
      <dgm:spPr/>
      <dgm:t>
        <a:bodyPr/>
        <a:lstStyle/>
        <a:p>
          <a:pPr algn="ctr"/>
          <a:r>
            <a:rPr lang="es-MX" sz="2800" dirty="0" smtClean="0"/>
            <a:t>“Para que una experiencia sea educativa se debe cuidar dos criterios: </a:t>
          </a:r>
          <a:r>
            <a:rPr lang="es-MX" sz="2800" b="1" dirty="0" smtClean="0"/>
            <a:t>continuidad e interacción</a:t>
          </a:r>
          <a:r>
            <a:rPr lang="es-MX" sz="2800" dirty="0" smtClean="0"/>
            <a:t>.”</a:t>
          </a:r>
        </a:p>
        <a:p>
          <a:pPr algn="ctr"/>
          <a:r>
            <a:rPr lang="es-MX" sz="2800" dirty="0" smtClean="0"/>
            <a:t>(Dewey, 1938)</a:t>
          </a:r>
          <a:endParaRPr lang="es-MX" sz="2800" dirty="0"/>
        </a:p>
      </dgm:t>
    </dgm:pt>
    <dgm:pt modelId="{32FE4FE7-AA22-4EF7-A5FC-0E25BD94B609}" type="parTrans" cxnId="{A280BBC9-8BBC-4C68-9154-1FC8D26722D7}">
      <dgm:prSet/>
      <dgm:spPr/>
      <dgm:t>
        <a:bodyPr/>
        <a:lstStyle/>
        <a:p>
          <a:endParaRPr lang="es-MX"/>
        </a:p>
      </dgm:t>
    </dgm:pt>
    <dgm:pt modelId="{0B38E51F-897E-4D98-8F9A-8560E3E89AE8}" type="sibTrans" cxnId="{A280BBC9-8BBC-4C68-9154-1FC8D26722D7}">
      <dgm:prSet/>
      <dgm:spPr/>
      <dgm:t>
        <a:bodyPr/>
        <a:lstStyle/>
        <a:p>
          <a:endParaRPr lang="es-MX"/>
        </a:p>
      </dgm:t>
    </dgm:pt>
    <dgm:pt modelId="{6CBB99F3-9365-42CE-9A23-D1113B156EDC}" type="pres">
      <dgm:prSet presAssocID="{73FB260B-DB0B-4A8A-B88F-CC7AC3C2FEAB}" presName="Name0" presStyleCnt="0">
        <dgm:presLayoutVars>
          <dgm:chMax/>
          <dgm:chPref/>
          <dgm:dir/>
          <dgm:animLvl val="lvl"/>
        </dgm:presLayoutVars>
      </dgm:prSet>
      <dgm:spPr/>
      <dgm:t>
        <a:bodyPr/>
        <a:lstStyle/>
        <a:p>
          <a:endParaRPr lang="es-MX"/>
        </a:p>
      </dgm:t>
    </dgm:pt>
    <dgm:pt modelId="{B7F59D54-EF16-470D-9F2D-EFF5AE7B9970}" type="pres">
      <dgm:prSet presAssocID="{13339FF5-D521-4DFA-B749-F2FF6F743488}" presName="composite" presStyleCnt="0"/>
      <dgm:spPr/>
    </dgm:pt>
    <dgm:pt modelId="{D3B982A7-9CE7-4D31-8D95-F65DC1715F16}" type="pres">
      <dgm:prSet presAssocID="{13339FF5-D521-4DFA-B749-F2FF6F743488}" presName="ParentAccentShape" presStyleLbl="trBgShp" presStyleIdx="0" presStyleCnt="2"/>
      <dgm:spPr/>
    </dgm:pt>
    <dgm:pt modelId="{116BE0AE-9E4F-4F5E-8257-0D70055E7BBC}" type="pres">
      <dgm:prSet presAssocID="{13339FF5-D521-4DFA-B749-F2FF6F743488}" presName="ParentText" presStyleLbl="revTx" presStyleIdx="0" presStyleCnt="2">
        <dgm:presLayoutVars>
          <dgm:chMax val="1"/>
          <dgm:chPref val="1"/>
          <dgm:bulletEnabled val="1"/>
        </dgm:presLayoutVars>
      </dgm:prSet>
      <dgm:spPr/>
      <dgm:t>
        <a:bodyPr/>
        <a:lstStyle/>
        <a:p>
          <a:endParaRPr lang="es-MX"/>
        </a:p>
      </dgm:t>
    </dgm:pt>
    <dgm:pt modelId="{4D27F970-8DC4-481B-9B1E-9A563A9249B6}" type="pres">
      <dgm:prSet presAssocID="{13339FF5-D521-4DFA-B749-F2FF6F743488}" presName="ChildText" presStyleLbl="revTx" presStyleIdx="1" presStyleCnt="2">
        <dgm:presLayoutVars>
          <dgm:chMax val="0"/>
          <dgm:chPref val="0"/>
        </dgm:presLayoutVars>
      </dgm:prSet>
      <dgm:spPr/>
      <dgm:t>
        <a:bodyPr/>
        <a:lstStyle/>
        <a:p>
          <a:endParaRPr lang="es-MX"/>
        </a:p>
      </dgm:t>
    </dgm:pt>
    <dgm:pt modelId="{E4804F0B-3321-4549-AF00-D74319A9B2B9}" type="pres">
      <dgm:prSet presAssocID="{13339FF5-D521-4DFA-B749-F2FF6F743488}" presName="ChildAccentShape" presStyleLbl="trBgShp" presStyleIdx="1" presStyleCnt="2"/>
      <dgm:spPr/>
    </dgm:pt>
    <dgm:pt modelId="{2C3A58C8-7B71-4458-91E8-D3F580E44F56}" type="pres">
      <dgm:prSet presAssocID="{13339FF5-D521-4DFA-B749-F2FF6F743488}" presName="Image" presStyleLbl="alignImgPlace1" presStyleIdx="0" presStyleCnt="1" custScaleX="108846"/>
      <dgm:spPr>
        <a:blipFill rotWithShape="1">
          <a:blip xmlns:r="http://schemas.openxmlformats.org/officeDocument/2006/relationships" r:embed="rId1"/>
          <a:stretch>
            <a:fillRect/>
          </a:stretch>
        </a:blipFill>
      </dgm:spPr>
      <dgm:t>
        <a:bodyPr/>
        <a:lstStyle/>
        <a:p>
          <a:endParaRPr lang="es-MX"/>
        </a:p>
      </dgm:t>
    </dgm:pt>
  </dgm:ptLst>
  <dgm:cxnLst>
    <dgm:cxn modelId="{A280BBC9-8BBC-4C68-9154-1FC8D26722D7}" srcId="{13339FF5-D521-4DFA-B749-F2FF6F743488}" destId="{65992929-2485-4CCC-91F5-215544963147}" srcOrd="0" destOrd="0" parTransId="{32FE4FE7-AA22-4EF7-A5FC-0E25BD94B609}" sibTransId="{0B38E51F-897E-4D98-8F9A-8560E3E89AE8}"/>
    <dgm:cxn modelId="{5D4CC1E8-627C-4A72-8A43-3C6110BB0BB8}" srcId="{73FB260B-DB0B-4A8A-B88F-CC7AC3C2FEAB}" destId="{13339FF5-D521-4DFA-B749-F2FF6F743488}" srcOrd="0" destOrd="0" parTransId="{0F6DC709-C4CD-4C03-BBA3-F813129A6756}" sibTransId="{52BA52CC-88EF-448F-97DD-9387B4C0A704}"/>
    <dgm:cxn modelId="{406955F4-5333-574D-AC95-977491ED71A0}" type="presOf" srcId="{65992929-2485-4CCC-91F5-215544963147}" destId="{4D27F970-8DC4-481B-9B1E-9A563A9249B6}" srcOrd="0" destOrd="0" presId="urn:microsoft.com/office/officeart/2009/3/layout/SnapshotPictureList"/>
    <dgm:cxn modelId="{A8C7814E-AC1F-6A40-B290-3EA5293315DF}" type="presOf" srcId="{13339FF5-D521-4DFA-B749-F2FF6F743488}" destId="{116BE0AE-9E4F-4F5E-8257-0D70055E7BBC}" srcOrd="0" destOrd="0" presId="urn:microsoft.com/office/officeart/2009/3/layout/SnapshotPictureList"/>
    <dgm:cxn modelId="{75698508-DCC9-F74D-BEFF-2278DCC60800}" type="presOf" srcId="{73FB260B-DB0B-4A8A-B88F-CC7AC3C2FEAB}" destId="{6CBB99F3-9365-42CE-9A23-D1113B156EDC}" srcOrd="0" destOrd="0" presId="urn:microsoft.com/office/officeart/2009/3/layout/SnapshotPictureList"/>
    <dgm:cxn modelId="{1422CE5E-B886-2742-82DA-5D416CB2938E}" type="presParOf" srcId="{6CBB99F3-9365-42CE-9A23-D1113B156EDC}" destId="{B7F59D54-EF16-470D-9F2D-EFF5AE7B9970}" srcOrd="0" destOrd="0" presId="urn:microsoft.com/office/officeart/2009/3/layout/SnapshotPictureList"/>
    <dgm:cxn modelId="{EE2D6D8B-D15A-9748-84CE-BBF002DCCB6D}" type="presParOf" srcId="{B7F59D54-EF16-470D-9F2D-EFF5AE7B9970}" destId="{D3B982A7-9CE7-4D31-8D95-F65DC1715F16}" srcOrd="0" destOrd="0" presId="urn:microsoft.com/office/officeart/2009/3/layout/SnapshotPictureList"/>
    <dgm:cxn modelId="{6816DB32-A2C5-CD43-8901-7C96D61FD231}" type="presParOf" srcId="{B7F59D54-EF16-470D-9F2D-EFF5AE7B9970}" destId="{116BE0AE-9E4F-4F5E-8257-0D70055E7BBC}" srcOrd="1" destOrd="0" presId="urn:microsoft.com/office/officeart/2009/3/layout/SnapshotPictureList"/>
    <dgm:cxn modelId="{C7BB0180-85A5-954B-8C26-7D251F43F57D}" type="presParOf" srcId="{B7F59D54-EF16-470D-9F2D-EFF5AE7B9970}" destId="{4D27F970-8DC4-481B-9B1E-9A563A9249B6}" srcOrd="2" destOrd="0" presId="urn:microsoft.com/office/officeart/2009/3/layout/SnapshotPictureList"/>
    <dgm:cxn modelId="{90AF0FF4-671D-B34C-9C16-317299B79895}" type="presParOf" srcId="{B7F59D54-EF16-470D-9F2D-EFF5AE7B9970}" destId="{E4804F0B-3321-4549-AF00-D74319A9B2B9}" srcOrd="3" destOrd="0" presId="urn:microsoft.com/office/officeart/2009/3/layout/SnapshotPictureList"/>
    <dgm:cxn modelId="{A6062E05-FFE3-9C47-AFF1-6C345B9D00F5}" type="presParOf" srcId="{B7F59D54-EF16-470D-9F2D-EFF5AE7B9970}" destId="{2C3A58C8-7B71-4458-91E8-D3F580E44F56}"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8B9437-7049-49FD-8AE1-DABCF4474841}"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s-MX"/>
        </a:p>
      </dgm:t>
    </dgm:pt>
    <dgm:pt modelId="{9367647E-5458-446E-9B42-7B1D079C2697}">
      <dgm:prSet phldrT="[Texto]"/>
      <dgm:spPr/>
      <dgm:t>
        <a:bodyPr/>
        <a:lstStyle/>
        <a:p>
          <a:r>
            <a:rPr lang="es-MX" dirty="0" smtClean="0"/>
            <a:t>Naturaleza de las tareas</a:t>
          </a:r>
          <a:endParaRPr lang="es-MX" dirty="0"/>
        </a:p>
      </dgm:t>
    </dgm:pt>
    <dgm:pt modelId="{62767F41-AFD5-485E-8227-982C4A7D5ABC}" type="parTrans" cxnId="{155CA049-AF1C-495F-85DE-3E740690F1D0}">
      <dgm:prSet/>
      <dgm:spPr/>
      <dgm:t>
        <a:bodyPr/>
        <a:lstStyle/>
        <a:p>
          <a:endParaRPr lang="es-MX"/>
        </a:p>
      </dgm:t>
    </dgm:pt>
    <dgm:pt modelId="{FC3E3C04-99AC-4078-BB1C-754640C1E14F}" type="sibTrans" cxnId="{155CA049-AF1C-495F-85DE-3E740690F1D0}">
      <dgm:prSet/>
      <dgm:spPr/>
      <dgm:t>
        <a:bodyPr/>
        <a:lstStyle/>
        <a:p>
          <a:endParaRPr lang="es-MX"/>
        </a:p>
      </dgm:t>
    </dgm:pt>
    <dgm:pt modelId="{36086730-C903-49D3-8D3D-A0722229589B}">
      <dgm:prSet phldrT="[Texto]"/>
      <dgm:spPr/>
      <dgm:t>
        <a:bodyPr/>
        <a:lstStyle/>
        <a:p>
          <a:r>
            <a:rPr lang="es-MX" dirty="0" smtClean="0"/>
            <a:t>Aprendizaje del salón </a:t>
          </a:r>
          <a:endParaRPr lang="es-MX" dirty="0"/>
        </a:p>
      </dgm:t>
    </dgm:pt>
    <dgm:pt modelId="{1537A34C-9058-4DC1-B96F-83E4D2A38EBD}" type="parTrans" cxnId="{5B8F603A-2528-45C2-90BC-CEF3E87350C0}">
      <dgm:prSet/>
      <dgm:spPr/>
      <dgm:t>
        <a:bodyPr/>
        <a:lstStyle/>
        <a:p>
          <a:endParaRPr lang="es-MX"/>
        </a:p>
      </dgm:t>
    </dgm:pt>
    <dgm:pt modelId="{8DB2387A-0345-44C6-9852-787639A54D7B}" type="sibTrans" cxnId="{5B8F603A-2528-45C2-90BC-CEF3E87350C0}">
      <dgm:prSet/>
      <dgm:spPr/>
      <dgm:t>
        <a:bodyPr/>
        <a:lstStyle/>
        <a:p>
          <a:endParaRPr lang="es-MX"/>
        </a:p>
      </dgm:t>
    </dgm:pt>
    <dgm:pt modelId="{0D751384-0DE2-4F83-A6AB-FB230286F7A3}">
      <dgm:prSet phldrT="[Texto]"/>
      <dgm:spPr/>
      <dgm:t>
        <a:bodyPr/>
        <a:lstStyle/>
        <a:p>
          <a:r>
            <a:rPr lang="es-MX" dirty="0" smtClean="0"/>
            <a:t>Aprendizaje experiencial </a:t>
          </a:r>
          <a:endParaRPr lang="es-MX" dirty="0"/>
        </a:p>
      </dgm:t>
    </dgm:pt>
    <dgm:pt modelId="{06061C5E-9815-4C7D-8C38-252EFDDC2DA3}" type="parTrans" cxnId="{161624F2-3069-4C77-8AA1-43C592EAE19B}">
      <dgm:prSet/>
      <dgm:spPr/>
      <dgm:t>
        <a:bodyPr/>
        <a:lstStyle/>
        <a:p>
          <a:endParaRPr lang="es-MX"/>
        </a:p>
      </dgm:t>
    </dgm:pt>
    <dgm:pt modelId="{4384AB88-5EA0-41D8-A742-9953C6DAA89F}" type="sibTrans" cxnId="{161624F2-3069-4C77-8AA1-43C592EAE19B}">
      <dgm:prSet/>
      <dgm:spPr/>
      <dgm:t>
        <a:bodyPr/>
        <a:lstStyle/>
        <a:p>
          <a:endParaRPr lang="es-MX"/>
        </a:p>
      </dgm:t>
    </dgm:pt>
    <dgm:pt modelId="{5FA3A18E-9E1B-420C-8C41-CBEA8D33D008}">
      <dgm:prSet phldrT="[Texto]"/>
      <dgm:spPr/>
      <dgm:t>
        <a:bodyPr/>
        <a:lstStyle/>
        <a:p>
          <a:r>
            <a:rPr lang="es-MX" dirty="0" smtClean="0"/>
            <a:t>Relación social</a:t>
          </a:r>
          <a:endParaRPr lang="es-MX" dirty="0"/>
        </a:p>
      </dgm:t>
    </dgm:pt>
    <dgm:pt modelId="{B83E9494-9839-4058-B5B2-B09B0AC71289}" type="parTrans" cxnId="{D0BC8655-DAF6-45EC-B5EE-189F1618CCF8}">
      <dgm:prSet/>
      <dgm:spPr/>
      <dgm:t>
        <a:bodyPr/>
        <a:lstStyle/>
        <a:p>
          <a:endParaRPr lang="es-MX"/>
        </a:p>
      </dgm:t>
    </dgm:pt>
    <dgm:pt modelId="{44F2CF9C-E1CD-4C12-A98F-CA9BB40E11E5}" type="sibTrans" cxnId="{D0BC8655-DAF6-45EC-B5EE-189F1618CCF8}">
      <dgm:prSet/>
      <dgm:spPr/>
      <dgm:t>
        <a:bodyPr/>
        <a:lstStyle/>
        <a:p>
          <a:endParaRPr lang="es-MX"/>
        </a:p>
      </dgm:t>
    </dgm:pt>
    <dgm:pt modelId="{B5B1BA07-5F16-436C-8BAB-2C2851E65A01}">
      <dgm:prSet phldrT="[Texto]"/>
      <dgm:spPr/>
      <dgm:t>
        <a:bodyPr/>
        <a:lstStyle/>
        <a:p>
          <a:r>
            <a:rPr lang="es-MX" dirty="0" smtClean="0"/>
            <a:t>Escenarios comunitarios complejos/ trabajo en equipo</a:t>
          </a:r>
          <a:endParaRPr lang="es-MX" dirty="0"/>
        </a:p>
      </dgm:t>
    </dgm:pt>
    <dgm:pt modelId="{F637A367-3FD4-426C-8403-DC92A98D99BF}" type="parTrans" cxnId="{A12DB67F-19BA-4263-B56C-D0137B79494F}">
      <dgm:prSet/>
      <dgm:spPr/>
      <dgm:t>
        <a:bodyPr/>
        <a:lstStyle/>
        <a:p>
          <a:endParaRPr lang="es-MX"/>
        </a:p>
      </dgm:t>
    </dgm:pt>
    <dgm:pt modelId="{25FE9CE2-8845-4EB4-9856-2B4BC9546197}" type="sibTrans" cxnId="{A12DB67F-19BA-4263-B56C-D0137B79494F}">
      <dgm:prSet/>
      <dgm:spPr/>
      <dgm:t>
        <a:bodyPr/>
        <a:lstStyle/>
        <a:p>
          <a:endParaRPr lang="es-MX"/>
        </a:p>
      </dgm:t>
    </dgm:pt>
    <dgm:pt modelId="{302ACA1A-AE63-4F3B-9EE7-DC5E69A9BF90}">
      <dgm:prSet phldrT="[Texto]"/>
      <dgm:spPr/>
      <dgm:t>
        <a:bodyPr/>
        <a:lstStyle/>
        <a:p>
          <a:r>
            <a:rPr lang="es-MX" dirty="0" smtClean="0"/>
            <a:t>Papel </a:t>
          </a:r>
          <a:endParaRPr lang="es-MX" dirty="0"/>
        </a:p>
      </dgm:t>
    </dgm:pt>
    <dgm:pt modelId="{65FEEDED-F159-46B2-9559-B1B7BCBA2C5C}" type="parTrans" cxnId="{292AF0FD-1B09-43A3-BA44-A8F626E94FAA}">
      <dgm:prSet/>
      <dgm:spPr/>
      <dgm:t>
        <a:bodyPr/>
        <a:lstStyle/>
        <a:p>
          <a:endParaRPr lang="es-MX"/>
        </a:p>
      </dgm:t>
    </dgm:pt>
    <dgm:pt modelId="{27053352-349E-427A-BE01-3CDD6B6E4A01}" type="sibTrans" cxnId="{292AF0FD-1B09-43A3-BA44-A8F626E94FAA}">
      <dgm:prSet/>
      <dgm:spPr/>
      <dgm:t>
        <a:bodyPr/>
        <a:lstStyle/>
        <a:p>
          <a:endParaRPr lang="es-MX"/>
        </a:p>
      </dgm:t>
    </dgm:pt>
    <dgm:pt modelId="{2D5D0A9C-9520-4CF7-96D4-2ED014F9C844}">
      <dgm:prSet phldrT="[Texto]"/>
      <dgm:spPr/>
      <dgm:t>
        <a:bodyPr/>
        <a:lstStyle/>
        <a:p>
          <a:r>
            <a:rPr lang="es-MX" dirty="0" smtClean="0"/>
            <a:t>Proveedor de servicios </a:t>
          </a:r>
          <a:endParaRPr lang="es-MX" dirty="0"/>
        </a:p>
      </dgm:t>
    </dgm:pt>
    <dgm:pt modelId="{658663A9-E87B-4BAD-AD0B-3A9DF72990B6}" type="parTrans" cxnId="{28684F63-7FA0-410B-9196-D2FFD39863BC}">
      <dgm:prSet/>
      <dgm:spPr/>
      <dgm:t>
        <a:bodyPr/>
        <a:lstStyle/>
        <a:p>
          <a:endParaRPr lang="es-MX"/>
        </a:p>
      </dgm:t>
    </dgm:pt>
    <dgm:pt modelId="{111721D3-8BD4-40D1-B102-8E0A33F264F0}" type="sibTrans" cxnId="{28684F63-7FA0-410B-9196-D2FFD39863BC}">
      <dgm:prSet/>
      <dgm:spPr/>
      <dgm:t>
        <a:bodyPr/>
        <a:lstStyle/>
        <a:p>
          <a:endParaRPr lang="es-MX"/>
        </a:p>
      </dgm:t>
    </dgm:pt>
    <dgm:pt modelId="{37CF5D8B-C3AD-4482-886E-23D65ACF32D4}">
      <dgm:prSet phldrT="[Texto]"/>
      <dgm:spPr/>
      <dgm:t>
        <a:bodyPr/>
        <a:lstStyle/>
        <a:p>
          <a:r>
            <a:rPr lang="es-MX" dirty="0" smtClean="0"/>
            <a:t>Aprendizaje= acción y reflexión.</a:t>
          </a:r>
          <a:endParaRPr lang="es-MX" dirty="0"/>
        </a:p>
      </dgm:t>
    </dgm:pt>
    <dgm:pt modelId="{68A74778-682C-420C-9491-0EFBAA6EE60D}" type="parTrans" cxnId="{6E450702-46A8-4577-9431-3C4075C92A5B}">
      <dgm:prSet/>
      <dgm:spPr/>
      <dgm:t>
        <a:bodyPr/>
        <a:lstStyle/>
        <a:p>
          <a:endParaRPr lang="es-MX"/>
        </a:p>
      </dgm:t>
    </dgm:pt>
    <dgm:pt modelId="{8494A44B-BD67-4F56-B142-1B5E1993DD24}" type="sibTrans" cxnId="{6E450702-46A8-4577-9431-3C4075C92A5B}">
      <dgm:prSet/>
      <dgm:spPr/>
      <dgm:t>
        <a:bodyPr/>
        <a:lstStyle/>
        <a:p>
          <a:endParaRPr lang="es-MX"/>
        </a:p>
      </dgm:t>
    </dgm:pt>
    <dgm:pt modelId="{0BBC26B4-5E90-47F2-8F3E-F75A32468E05}">
      <dgm:prSet phldrT="[Texto]"/>
      <dgm:spPr/>
      <dgm:t>
        <a:bodyPr/>
        <a:lstStyle/>
        <a:p>
          <a:r>
            <a:rPr lang="es-MX" dirty="0" smtClean="0"/>
            <a:t>No individual </a:t>
          </a:r>
          <a:endParaRPr lang="es-MX" dirty="0"/>
        </a:p>
      </dgm:t>
    </dgm:pt>
    <dgm:pt modelId="{9E7A560E-D9DD-4B31-A344-D21D216558EC}" type="parTrans" cxnId="{CDD30E54-8120-4D6D-AADF-C85F4E0A6D59}">
      <dgm:prSet/>
      <dgm:spPr/>
    </dgm:pt>
    <dgm:pt modelId="{B71ABB0B-C756-470B-8AAE-E1BE64A40DEC}" type="sibTrans" cxnId="{CDD30E54-8120-4D6D-AADF-C85F4E0A6D59}">
      <dgm:prSet/>
      <dgm:spPr/>
    </dgm:pt>
    <dgm:pt modelId="{048A8C45-BA5C-411A-9C8B-9262C6433948}" type="pres">
      <dgm:prSet presAssocID="{548B9437-7049-49FD-8AE1-DABCF4474841}" presName="Name0" presStyleCnt="0">
        <dgm:presLayoutVars>
          <dgm:dir/>
          <dgm:resizeHandles val="exact"/>
        </dgm:presLayoutVars>
      </dgm:prSet>
      <dgm:spPr/>
      <dgm:t>
        <a:bodyPr/>
        <a:lstStyle/>
        <a:p>
          <a:endParaRPr lang="es-ES"/>
        </a:p>
      </dgm:t>
    </dgm:pt>
    <dgm:pt modelId="{1EB79F83-8E60-429D-91C7-54FAF22DD300}" type="pres">
      <dgm:prSet presAssocID="{9367647E-5458-446E-9B42-7B1D079C2697}" presName="composite" presStyleCnt="0"/>
      <dgm:spPr/>
    </dgm:pt>
    <dgm:pt modelId="{AB2F38A1-4258-426C-92EF-5FE0C1485861}" type="pres">
      <dgm:prSet presAssocID="{9367647E-5458-446E-9B42-7B1D079C2697}"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97609B9-BCEC-4E56-A11C-6D52A07CF8E8}" type="pres">
      <dgm:prSet presAssocID="{9367647E-5458-446E-9B42-7B1D079C2697}" presName="txNode" presStyleLbl="node1" presStyleIdx="0" presStyleCnt="3">
        <dgm:presLayoutVars>
          <dgm:bulletEnabled val="1"/>
        </dgm:presLayoutVars>
      </dgm:prSet>
      <dgm:spPr/>
      <dgm:t>
        <a:bodyPr/>
        <a:lstStyle/>
        <a:p>
          <a:endParaRPr lang="es-ES"/>
        </a:p>
      </dgm:t>
    </dgm:pt>
    <dgm:pt modelId="{B2A7585E-296A-47A2-B5BC-37EE1B496106}" type="pres">
      <dgm:prSet presAssocID="{FC3E3C04-99AC-4078-BB1C-754640C1E14F}" presName="sibTrans" presStyleLbl="sibTrans2D1" presStyleIdx="0" presStyleCnt="2"/>
      <dgm:spPr/>
      <dgm:t>
        <a:bodyPr/>
        <a:lstStyle/>
        <a:p>
          <a:endParaRPr lang="es-ES"/>
        </a:p>
      </dgm:t>
    </dgm:pt>
    <dgm:pt modelId="{AB497B4D-CD98-473C-B4D5-9053A04F3E01}" type="pres">
      <dgm:prSet presAssocID="{FC3E3C04-99AC-4078-BB1C-754640C1E14F}" presName="connTx" presStyleLbl="sibTrans2D1" presStyleIdx="0" presStyleCnt="2"/>
      <dgm:spPr/>
      <dgm:t>
        <a:bodyPr/>
        <a:lstStyle/>
        <a:p>
          <a:endParaRPr lang="es-ES"/>
        </a:p>
      </dgm:t>
    </dgm:pt>
    <dgm:pt modelId="{6791BF77-FF94-4CD3-AA56-3D03B06CD53E}" type="pres">
      <dgm:prSet presAssocID="{5FA3A18E-9E1B-420C-8C41-CBEA8D33D008}" presName="composite" presStyleCnt="0"/>
      <dgm:spPr/>
    </dgm:pt>
    <dgm:pt modelId="{1018EACE-7E4A-4306-87EF-69CC4709823B}" type="pres">
      <dgm:prSet presAssocID="{5FA3A18E-9E1B-420C-8C41-CBEA8D33D008}"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9C5FB3CA-B6D6-4F26-8179-197A0D329A5D}" type="pres">
      <dgm:prSet presAssocID="{5FA3A18E-9E1B-420C-8C41-CBEA8D33D008}" presName="txNode" presStyleLbl="node1" presStyleIdx="1" presStyleCnt="3">
        <dgm:presLayoutVars>
          <dgm:bulletEnabled val="1"/>
        </dgm:presLayoutVars>
      </dgm:prSet>
      <dgm:spPr/>
      <dgm:t>
        <a:bodyPr/>
        <a:lstStyle/>
        <a:p>
          <a:endParaRPr lang="es-MX"/>
        </a:p>
      </dgm:t>
    </dgm:pt>
    <dgm:pt modelId="{AA78D95E-93D8-4DEB-BE3D-9EEC0FBA9F17}" type="pres">
      <dgm:prSet presAssocID="{44F2CF9C-E1CD-4C12-A98F-CA9BB40E11E5}" presName="sibTrans" presStyleLbl="sibTrans2D1" presStyleIdx="1" presStyleCnt="2"/>
      <dgm:spPr/>
      <dgm:t>
        <a:bodyPr/>
        <a:lstStyle/>
        <a:p>
          <a:endParaRPr lang="es-ES"/>
        </a:p>
      </dgm:t>
    </dgm:pt>
    <dgm:pt modelId="{AE820A08-2BCC-445D-984F-8DA32236C284}" type="pres">
      <dgm:prSet presAssocID="{44F2CF9C-E1CD-4C12-A98F-CA9BB40E11E5}" presName="connTx" presStyleLbl="sibTrans2D1" presStyleIdx="1" presStyleCnt="2"/>
      <dgm:spPr/>
      <dgm:t>
        <a:bodyPr/>
        <a:lstStyle/>
        <a:p>
          <a:endParaRPr lang="es-ES"/>
        </a:p>
      </dgm:t>
    </dgm:pt>
    <dgm:pt modelId="{A8209D69-2AF5-43C7-956D-1D917BB6201B}" type="pres">
      <dgm:prSet presAssocID="{302ACA1A-AE63-4F3B-9EE7-DC5E69A9BF90}" presName="composite" presStyleCnt="0"/>
      <dgm:spPr/>
    </dgm:pt>
    <dgm:pt modelId="{5573AD22-ABCC-43CF-8B32-BDDC253A4DFF}" type="pres">
      <dgm:prSet presAssocID="{302ACA1A-AE63-4F3B-9EE7-DC5E69A9BF90}" presName="imagSh"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dgm:spPr>
      <dgm:t>
        <a:bodyPr/>
        <a:lstStyle/>
        <a:p>
          <a:endParaRPr lang="es-MX"/>
        </a:p>
      </dgm:t>
    </dgm:pt>
    <dgm:pt modelId="{A33F59DD-861E-4EFF-BC76-357602068DA7}" type="pres">
      <dgm:prSet presAssocID="{302ACA1A-AE63-4F3B-9EE7-DC5E69A9BF90}" presName="txNode" presStyleLbl="node1" presStyleIdx="2" presStyleCnt="3">
        <dgm:presLayoutVars>
          <dgm:bulletEnabled val="1"/>
        </dgm:presLayoutVars>
      </dgm:prSet>
      <dgm:spPr/>
      <dgm:t>
        <a:bodyPr/>
        <a:lstStyle/>
        <a:p>
          <a:endParaRPr lang="es-MX"/>
        </a:p>
      </dgm:t>
    </dgm:pt>
  </dgm:ptLst>
  <dgm:cxnLst>
    <dgm:cxn modelId="{292AF0FD-1B09-43A3-BA44-A8F626E94FAA}" srcId="{548B9437-7049-49FD-8AE1-DABCF4474841}" destId="{302ACA1A-AE63-4F3B-9EE7-DC5E69A9BF90}" srcOrd="2" destOrd="0" parTransId="{65FEEDED-F159-46B2-9559-B1B7BCBA2C5C}" sibTransId="{27053352-349E-427A-BE01-3CDD6B6E4A01}"/>
    <dgm:cxn modelId="{EF2B1745-E3A6-4741-974F-12BC551AEB68}" type="presOf" srcId="{5FA3A18E-9E1B-420C-8C41-CBEA8D33D008}" destId="{9C5FB3CA-B6D6-4F26-8179-197A0D329A5D}" srcOrd="0" destOrd="0" presId="urn:microsoft.com/office/officeart/2005/8/layout/hProcess10"/>
    <dgm:cxn modelId="{9095F2BD-5642-E24D-BE69-795ED23612DC}" type="presOf" srcId="{0D751384-0DE2-4F83-A6AB-FB230286F7A3}" destId="{F97609B9-BCEC-4E56-A11C-6D52A07CF8E8}" srcOrd="0" destOrd="2" presId="urn:microsoft.com/office/officeart/2005/8/layout/hProcess10"/>
    <dgm:cxn modelId="{CFD857F6-34C1-334D-AFE5-49735E4D6FCE}" type="presOf" srcId="{FC3E3C04-99AC-4078-BB1C-754640C1E14F}" destId="{AB497B4D-CD98-473C-B4D5-9053A04F3E01}" srcOrd="1" destOrd="0" presId="urn:microsoft.com/office/officeart/2005/8/layout/hProcess10"/>
    <dgm:cxn modelId="{5B8F603A-2528-45C2-90BC-CEF3E87350C0}" srcId="{9367647E-5458-446E-9B42-7B1D079C2697}" destId="{36086730-C903-49D3-8D3D-A0722229589B}" srcOrd="0" destOrd="0" parTransId="{1537A34C-9058-4DC1-B96F-83E4D2A38EBD}" sibTransId="{8DB2387A-0345-44C6-9852-787639A54D7B}"/>
    <dgm:cxn modelId="{15814A72-EEDE-594E-A619-E8578692C25F}" type="presOf" srcId="{548B9437-7049-49FD-8AE1-DABCF4474841}" destId="{048A8C45-BA5C-411A-9C8B-9262C6433948}" srcOrd="0" destOrd="0" presId="urn:microsoft.com/office/officeart/2005/8/layout/hProcess10"/>
    <dgm:cxn modelId="{1A7F7248-DF47-AB44-B634-07DDC2E27749}" type="presOf" srcId="{36086730-C903-49D3-8D3D-A0722229589B}" destId="{F97609B9-BCEC-4E56-A11C-6D52A07CF8E8}" srcOrd="0" destOrd="1" presId="urn:microsoft.com/office/officeart/2005/8/layout/hProcess10"/>
    <dgm:cxn modelId="{EE970DE1-1499-AE40-A2EF-9FDC019A788F}" type="presOf" srcId="{37CF5D8B-C3AD-4482-886E-23D65ACF32D4}" destId="{A33F59DD-861E-4EFF-BC76-357602068DA7}" srcOrd="0" destOrd="2" presId="urn:microsoft.com/office/officeart/2005/8/layout/hProcess10"/>
    <dgm:cxn modelId="{280BCC66-8B2C-C740-8D89-0ED034763914}" type="presOf" srcId="{44F2CF9C-E1CD-4C12-A98F-CA9BB40E11E5}" destId="{AA78D95E-93D8-4DEB-BE3D-9EEC0FBA9F17}" srcOrd="0" destOrd="0" presId="urn:microsoft.com/office/officeart/2005/8/layout/hProcess10"/>
    <dgm:cxn modelId="{CCED5E20-93D4-164D-8CEC-BF8D28901842}" type="presOf" srcId="{2D5D0A9C-9520-4CF7-96D4-2ED014F9C844}" destId="{A33F59DD-861E-4EFF-BC76-357602068DA7}" srcOrd="0" destOrd="1" presId="urn:microsoft.com/office/officeart/2005/8/layout/hProcess10"/>
    <dgm:cxn modelId="{32127977-3D45-D447-AEDE-00991D15D8B5}" type="presOf" srcId="{44F2CF9C-E1CD-4C12-A98F-CA9BB40E11E5}" destId="{AE820A08-2BCC-445D-984F-8DA32236C284}" srcOrd="1" destOrd="0" presId="urn:microsoft.com/office/officeart/2005/8/layout/hProcess10"/>
    <dgm:cxn modelId="{D0BC8655-DAF6-45EC-B5EE-189F1618CCF8}" srcId="{548B9437-7049-49FD-8AE1-DABCF4474841}" destId="{5FA3A18E-9E1B-420C-8C41-CBEA8D33D008}" srcOrd="1" destOrd="0" parTransId="{B83E9494-9839-4058-B5B2-B09B0AC71289}" sibTransId="{44F2CF9C-E1CD-4C12-A98F-CA9BB40E11E5}"/>
    <dgm:cxn modelId="{308504BC-D47E-7649-AE59-0E192180F4B3}" type="presOf" srcId="{0BBC26B4-5E90-47F2-8F3E-F75A32468E05}" destId="{9C5FB3CA-B6D6-4F26-8179-197A0D329A5D}" srcOrd="0" destOrd="1" presId="urn:microsoft.com/office/officeart/2005/8/layout/hProcess10"/>
    <dgm:cxn modelId="{6E450702-46A8-4577-9431-3C4075C92A5B}" srcId="{302ACA1A-AE63-4F3B-9EE7-DC5E69A9BF90}" destId="{37CF5D8B-C3AD-4482-886E-23D65ACF32D4}" srcOrd="1" destOrd="0" parTransId="{68A74778-682C-420C-9491-0EFBAA6EE60D}" sibTransId="{8494A44B-BD67-4F56-B142-1B5E1993DD24}"/>
    <dgm:cxn modelId="{A12DB67F-19BA-4263-B56C-D0137B79494F}" srcId="{5FA3A18E-9E1B-420C-8C41-CBEA8D33D008}" destId="{B5B1BA07-5F16-436C-8BAB-2C2851E65A01}" srcOrd="1" destOrd="0" parTransId="{F637A367-3FD4-426C-8403-DC92A98D99BF}" sibTransId="{25FE9CE2-8845-4EB4-9856-2B4BC9546197}"/>
    <dgm:cxn modelId="{081F0D53-52FF-754E-9883-BB9D9F3FDA45}" type="presOf" srcId="{B5B1BA07-5F16-436C-8BAB-2C2851E65A01}" destId="{9C5FB3CA-B6D6-4F26-8179-197A0D329A5D}" srcOrd="0" destOrd="2" presId="urn:microsoft.com/office/officeart/2005/8/layout/hProcess10"/>
    <dgm:cxn modelId="{4EDD6999-759E-9F4C-9E19-629D01C5CA24}" type="presOf" srcId="{302ACA1A-AE63-4F3B-9EE7-DC5E69A9BF90}" destId="{A33F59DD-861E-4EFF-BC76-357602068DA7}" srcOrd="0" destOrd="0" presId="urn:microsoft.com/office/officeart/2005/8/layout/hProcess10"/>
    <dgm:cxn modelId="{CDD30E54-8120-4D6D-AADF-C85F4E0A6D59}" srcId="{5FA3A18E-9E1B-420C-8C41-CBEA8D33D008}" destId="{0BBC26B4-5E90-47F2-8F3E-F75A32468E05}" srcOrd="0" destOrd="0" parTransId="{9E7A560E-D9DD-4B31-A344-D21D216558EC}" sibTransId="{B71ABB0B-C756-470B-8AAE-E1BE64A40DEC}"/>
    <dgm:cxn modelId="{B8ABA2F3-EE57-514F-8302-AEA2C7C32D77}" type="presOf" srcId="{9367647E-5458-446E-9B42-7B1D079C2697}" destId="{F97609B9-BCEC-4E56-A11C-6D52A07CF8E8}" srcOrd="0" destOrd="0" presId="urn:microsoft.com/office/officeart/2005/8/layout/hProcess10"/>
    <dgm:cxn modelId="{28684F63-7FA0-410B-9196-D2FFD39863BC}" srcId="{302ACA1A-AE63-4F3B-9EE7-DC5E69A9BF90}" destId="{2D5D0A9C-9520-4CF7-96D4-2ED014F9C844}" srcOrd="0" destOrd="0" parTransId="{658663A9-E87B-4BAD-AD0B-3A9DF72990B6}" sibTransId="{111721D3-8BD4-40D1-B102-8E0A33F264F0}"/>
    <dgm:cxn modelId="{155CA049-AF1C-495F-85DE-3E740690F1D0}" srcId="{548B9437-7049-49FD-8AE1-DABCF4474841}" destId="{9367647E-5458-446E-9B42-7B1D079C2697}" srcOrd="0" destOrd="0" parTransId="{62767F41-AFD5-485E-8227-982C4A7D5ABC}" sibTransId="{FC3E3C04-99AC-4078-BB1C-754640C1E14F}"/>
    <dgm:cxn modelId="{161624F2-3069-4C77-8AA1-43C592EAE19B}" srcId="{9367647E-5458-446E-9B42-7B1D079C2697}" destId="{0D751384-0DE2-4F83-A6AB-FB230286F7A3}" srcOrd="1" destOrd="0" parTransId="{06061C5E-9815-4C7D-8C38-252EFDDC2DA3}" sibTransId="{4384AB88-5EA0-41D8-A742-9953C6DAA89F}"/>
    <dgm:cxn modelId="{762254C7-3856-5C43-AC20-AB29DF209CBC}" type="presOf" srcId="{FC3E3C04-99AC-4078-BB1C-754640C1E14F}" destId="{B2A7585E-296A-47A2-B5BC-37EE1B496106}" srcOrd="0" destOrd="0" presId="urn:microsoft.com/office/officeart/2005/8/layout/hProcess10"/>
    <dgm:cxn modelId="{7D09A7E1-BCE1-4D43-84D3-DD7FB6F606A3}" type="presParOf" srcId="{048A8C45-BA5C-411A-9C8B-9262C6433948}" destId="{1EB79F83-8E60-429D-91C7-54FAF22DD300}" srcOrd="0" destOrd="0" presId="urn:microsoft.com/office/officeart/2005/8/layout/hProcess10"/>
    <dgm:cxn modelId="{57D5B3F2-AAA9-5949-ACF9-D0282DFA6F33}" type="presParOf" srcId="{1EB79F83-8E60-429D-91C7-54FAF22DD300}" destId="{AB2F38A1-4258-426C-92EF-5FE0C1485861}" srcOrd="0" destOrd="0" presId="urn:microsoft.com/office/officeart/2005/8/layout/hProcess10"/>
    <dgm:cxn modelId="{6FE7F761-D855-A34C-875B-1A359EF03DF0}" type="presParOf" srcId="{1EB79F83-8E60-429D-91C7-54FAF22DD300}" destId="{F97609B9-BCEC-4E56-A11C-6D52A07CF8E8}" srcOrd="1" destOrd="0" presId="urn:microsoft.com/office/officeart/2005/8/layout/hProcess10"/>
    <dgm:cxn modelId="{9973057D-8224-5B43-82A8-6C8FD7CE35D8}" type="presParOf" srcId="{048A8C45-BA5C-411A-9C8B-9262C6433948}" destId="{B2A7585E-296A-47A2-B5BC-37EE1B496106}" srcOrd="1" destOrd="0" presId="urn:microsoft.com/office/officeart/2005/8/layout/hProcess10"/>
    <dgm:cxn modelId="{4BD6305F-BDA4-6249-9D5E-47AD0FDF5A08}" type="presParOf" srcId="{B2A7585E-296A-47A2-B5BC-37EE1B496106}" destId="{AB497B4D-CD98-473C-B4D5-9053A04F3E01}" srcOrd="0" destOrd="0" presId="urn:microsoft.com/office/officeart/2005/8/layout/hProcess10"/>
    <dgm:cxn modelId="{9CEA370F-8739-5441-9BAF-CE0BA35ECCCA}" type="presParOf" srcId="{048A8C45-BA5C-411A-9C8B-9262C6433948}" destId="{6791BF77-FF94-4CD3-AA56-3D03B06CD53E}" srcOrd="2" destOrd="0" presId="urn:microsoft.com/office/officeart/2005/8/layout/hProcess10"/>
    <dgm:cxn modelId="{22B2EC0D-8031-BD42-A722-C3994B2F628F}" type="presParOf" srcId="{6791BF77-FF94-4CD3-AA56-3D03B06CD53E}" destId="{1018EACE-7E4A-4306-87EF-69CC4709823B}" srcOrd="0" destOrd="0" presId="urn:microsoft.com/office/officeart/2005/8/layout/hProcess10"/>
    <dgm:cxn modelId="{6C3A7A1B-4C79-4B4E-8AE8-D36896D9135C}" type="presParOf" srcId="{6791BF77-FF94-4CD3-AA56-3D03B06CD53E}" destId="{9C5FB3CA-B6D6-4F26-8179-197A0D329A5D}" srcOrd="1" destOrd="0" presId="urn:microsoft.com/office/officeart/2005/8/layout/hProcess10"/>
    <dgm:cxn modelId="{E85DA3D2-B763-AB48-B266-97FC3479F5D3}" type="presParOf" srcId="{048A8C45-BA5C-411A-9C8B-9262C6433948}" destId="{AA78D95E-93D8-4DEB-BE3D-9EEC0FBA9F17}" srcOrd="3" destOrd="0" presId="urn:microsoft.com/office/officeart/2005/8/layout/hProcess10"/>
    <dgm:cxn modelId="{C922E7BA-4E3B-3E47-A5AB-6906335BEC55}" type="presParOf" srcId="{AA78D95E-93D8-4DEB-BE3D-9EEC0FBA9F17}" destId="{AE820A08-2BCC-445D-984F-8DA32236C284}" srcOrd="0" destOrd="0" presId="urn:microsoft.com/office/officeart/2005/8/layout/hProcess10"/>
    <dgm:cxn modelId="{78378956-1615-E74C-85E9-8FAFEED54679}" type="presParOf" srcId="{048A8C45-BA5C-411A-9C8B-9262C6433948}" destId="{A8209D69-2AF5-43C7-956D-1D917BB6201B}" srcOrd="4" destOrd="0" presId="urn:microsoft.com/office/officeart/2005/8/layout/hProcess10"/>
    <dgm:cxn modelId="{E2CE15D2-3365-3C46-AFF8-1A118E2ED578}" type="presParOf" srcId="{A8209D69-2AF5-43C7-956D-1D917BB6201B}" destId="{5573AD22-ABCC-43CF-8B32-BDDC253A4DFF}" srcOrd="0" destOrd="0" presId="urn:microsoft.com/office/officeart/2005/8/layout/hProcess10"/>
    <dgm:cxn modelId="{9F0AD227-B6DE-6940-A745-49416C5B5E61}" type="presParOf" srcId="{A8209D69-2AF5-43C7-956D-1D917BB6201B}" destId="{A33F59DD-861E-4EFF-BC76-357602068DA7}"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859F6C-4ACE-48EE-9861-DA3AB5573FEA}"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s-MX"/>
        </a:p>
      </dgm:t>
    </dgm:pt>
    <dgm:pt modelId="{C8AEB032-1762-4367-BFD5-E7D3C0C0E614}">
      <dgm:prSet phldrT="[Texto]"/>
      <dgm:spPr/>
      <dgm:t>
        <a:bodyPr/>
        <a:lstStyle/>
        <a:p>
          <a:r>
            <a:rPr lang="es-MX" dirty="0" smtClean="0"/>
            <a:t>Resultados complejos </a:t>
          </a:r>
          <a:endParaRPr lang="es-MX" dirty="0"/>
        </a:p>
      </dgm:t>
    </dgm:pt>
    <dgm:pt modelId="{8E802286-913A-4870-B3DC-EA9CD6DB5CC8}" type="parTrans" cxnId="{DB7D5A4F-B468-4ACF-8974-EFF3127123DA}">
      <dgm:prSet/>
      <dgm:spPr/>
      <dgm:t>
        <a:bodyPr/>
        <a:lstStyle/>
        <a:p>
          <a:endParaRPr lang="es-MX"/>
        </a:p>
      </dgm:t>
    </dgm:pt>
    <dgm:pt modelId="{9FA6D78E-F79F-4C85-B8C0-49C9B7755C5B}" type="sibTrans" cxnId="{DB7D5A4F-B468-4ACF-8974-EFF3127123DA}">
      <dgm:prSet/>
      <dgm:spPr/>
      <dgm:t>
        <a:bodyPr/>
        <a:lstStyle/>
        <a:p>
          <a:endParaRPr lang="es-MX"/>
        </a:p>
      </dgm:t>
    </dgm:pt>
    <dgm:pt modelId="{72741E8E-B402-4999-AF2C-E44F48EC94B3}">
      <dgm:prSet phldrT="[Texto]"/>
      <dgm:spPr/>
      <dgm:t>
        <a:bodyPr/>
        <a:lstStyle/>
        <a:p>
          <a:r>
            <a:rPr lang="es-MX" dirty="0" smtClean="0"/>
            <a:t>Análisis </a:t>
          </a:r>
          <a:endParaRPr lang="es-MX" dirty="0"/>
        </a:p>
      </dgm:t>
    </dgm:pt>
    <dgm:pt modelId="{CA96A362-55BC-49C4-A3BA-9857510C3F96}" type="parTrans" cxnId="{9001F44D-2A20-4597-95FE-EEE1DDD97B0C}">
      <dgm:prSet/>
      <dgm:spPr/>
      <dgm:t>
        <a:bodyPr/>
        <a:lstStyle/>
        <a:p>
          <a:endParaRPr lang="es-MX"/>
        </a:p>
      </dgm:t>
    </dgm:pt>
    <dgm:pt modelId="{811D2A76-9173-4415-B821-94D0D907BEFA}" type="sibTrans" cxnId="{9001F44D-2A20-4597-95FE-EEE1DDD97B0C}">
      <dgm:prSet/>
      <dgm:spPr/>
      <dgm:t>
        <a:bodyPr/>
        <a:lstStyle/>
        <a:p>
          <a:endParaRPr lang="es-MX"/>
        </a:p>
      </dgm:t>
    </dgm:pt>
    <dgm:pt modelId="{0C1CFB4B-814C-471F-8CC9-EA0332F6A0EF}">
      <dgm:prSet phldrT="[Texto]"/>
      <dgm:spPr/>
      <dgm:t>
        <a:bodyPr/>
        <a:lstStyle/>
        <a:p>
          <a:r>
            <a:rPr lang="es-MX" dirty="0" smtClean="0"/>
            <a:t>Cuestionar </a:t>
          </a:r>
          <a:endParaRPr lang="es-MX" dirty="0"/>
        </a:p>
      </dgm:t>
    </dgm:pt>
    <dgm:pt modelId="{5FF0C37E-2B5C-4C09-93F7-9AC549B304E0}" type="parTrans" cxnId="{695524C6-D056-411E-8ACC-7971B7FC99D8}">
      <dgm:prSet/>
      <dgm:spPr/>
      <dgm:t>
        <a:bodyPr/>
        <a:lstStyle/>
        <a:p>
          <a:endParaRPr lang="es-MX"/>
        </a:p>
      </dgm:t>
    </dgm:pt>
    <dgm:pt modelId="{BA2B017C-D046-45E2-B748-4C5AA99512E9}" type="sibTrans" cxnId="{695524C6-D056-411E-8ACC-7971B7FC99D8}">
      <dgm:prSet/>
      <dgm:spPr/>
      <dgm:t>
        <a:bodyPr/>
        <a:lstStyle/>
        <a:p>
          <a:endParaRPr lang="es-MX"/>
        </a:p>
      </dgm:t>
    </dgm:pt>
    <dgm:pt modelId="{61575F3B-9C8D-4AB9-BED7-6BCE1FB653C1}">
      <dgm:prSet phldrT="[Texto]"/>
      <dgm:spPr/>
      <dgm:t>
        <a:bodyPr/>
        <a:lstStyle/>
        <a:p>
          <a:r>
            <a:rPr lang="es-MX" dirty="0" smtClean="0"/>
            <a:t>Involucramiento profundo</a:t>
          </a:r>
          <a:endParaRPr lang="es-MX" dirty="0"/>
        </a:p>
      </dgm:t>
    </dgm:pt>
    <dgm:pt modelId="{73F02BC6-FC6A-4CB9-8C8E-168C8F2366C8}" type="parTrans" cxnId="{6CE4F652-82E6-4B0E-9B07-C4E037BB4496}">
      <dgm:prSet/>
      <dgm:spPr/>
      <dgm:t>
        <a:bodyPr/>
        <a:lstStyle/>
        <a:p>
          <a:endParaRPr lang="es-MX"/>
        </a:p>
      </dgm:t>
    </dgm:pt>
    <dgm:pt modelId="{550ABD79-3C8E-4821-97B2-E116DCA8ED52}" type="sibTrans" cxnId="{6CE4F652-82E6-4B0E-9B07-C4E037BB4496}">
      <dgm:prSet/>
      <dgm:spPr/>
      <dgm:t>
        <a:bodyPr/>
        <a:lstStyle/>
        <a:p>
          <a:endParaRPr lang="es-MX"/>
        </a:p>
      </dgm:t>
    </dgm:pt>
    <dgm:pt modelId="{C48BF1FE-3869-40F3-967B-F895733A0127}" type="pres">
      <dgm:prSet presAssocID="{DD859F6C-4ACE-48EE-9861-DA3AB5573FEA}" presName="Name0" presStyleCnt="0">
        <dgm:presLayoutVars>
          <dgm:dir/>
          <dgm:resizeHandles val="exact"/>
        </dgm:presLayoutVars>
      </dgm:prSet>
      <dgm:spPr/>
      <dgm:t>
        <a:bodyPr/>
        <a:lstStyle/>
        <a:p>
          <a:endParaRPr lang="es-ES"/>
        </a:p>
      </dgm:t>
    </dgm:pt>
    <dgm:pt modelId="{FD52DA51-C3AE-4716-B9EB-572021B2D668}" type="pres">
      <dgm:prSet presAssocID="{C8AEB032-1762-4367-BFD5-E7D3C0C0E614}" presName="composite" presStyleCnt="0"/>
      <dgm:spPr/>
    </dgm:pt>
    <dgm:pt modelId="{B9159702-16BF-4D9D-8735-FF2BD1C24D1E}" type="pres">
      <dgm:prSet presAssocID="{C8AEB032-1762-4367-BFD5-E7D3C0C0E614}" presName="imagSh" presStyleLbl="bgImgPlace1" presStyleIdx="0" presStyleCnt="1"/>
      <dgm:spPr>
        <a:blipFill rotWithShape="1">
          <a:blip xmlns:r="http://schemas.openxmlformats.org/officeDocument/2006/relationships" r:embed="rId1"/>
          <a:stretch>
            <a:fillRect/>
          </a:stretch>
        </a:blipFill>
      </dgm:spPr>
    </dgm:pt>
    <dgm:pt modelId="{8D8D8A70-9CC7-41AB-96D7-83659D7E2101}" type="pres">
      <dgm:prSet presAssocID="{C8AEB032-1762-4367-BFD5-E7D3C0C0E614}" presName="txNode" presStyleLbl="node1" presStyleIdx="0" presStyleCnt="1">
        <dgm:presLayoutVars>
          <dgm:bulletEnabled val="1"/>
        </dgm:presLayoutVars>
      </dgm:prSet>
      <dgm:spPr/>
      <dgm:t>
        <a:bodyPr/>
        <a:lstStyle/>
        <a:p>
          <a:endParaRPr lang="es-MX"/>
        </a:p>
      </dgm:t>
    </dgm:pt>
  </dgm:ptLst>
  <dgm:cxnLst>
    <dgm:cxn modelId="{DB7D5A4F-B468-4ACF-8974-EFF3127123DA}" srcId="{DD859F6C-4ACE-48EE-9861-DA3AB5573FEA}" destId="{C8AEB032-1762-4367-BFD5-E7D3C0C0E614}" srcOrd="0" destOrd="0" parTransId="{8E802286-913A-4870-B3DC-EA9CD6DB5CC8}" sibTransId="{9FA6D78E-F79F-4C85-B8C0-49C9B7755C5B}"/>
    <dgm:cxn modelId="{CC8FDED6-7C66-B246-8F99-D9B1575664E4}" type="presOf" srcId="{DD859F6C-4ACE-48EE-9861-DA3AB5573FEA}" destId="{C48BF1FE-3869-40F3-967B-F895733A0127}" srcOrd="0" destOrd="0" presId="urn:microsoft.com/office/officeart/2005/8/layout/hProcess10"/>
    <dgm:cxn modelId="{71AF5C7B-C61C-D340-9F26-F1C8CBCA888A}" type="presOf" srcId="{72741E8E-B402-4999-AF2C-E44F48EC94B3}" destId="{8D8D8A70-9CC7-41AB-96D7-83659D7E2101}" srcOrd="0" destOrd="2" presId="urn:microsoft.com/office/officeart/2005/8/layout/hProcess10"/>
    <dgm:cxn modelId="{B34E081A-DDD4-4947-A9DA-8F311926684E}" type="presOf" srcId="{C8AEB032-1762-4367-BFD5-E7D3C0C0E614}" destId="{8D8D8A70-9CC7-41AB-96D7-83659D7E2101}" srcOrd="0" destOrd="0" presId="urn:microsoft.com/office/officeart/2005/8/layout/hProcess10"/>
    <dgm:cxn modelId="{695524C6-D056-411E-8ACC-7971B7FC99D8}" srcId="{C8AEB032-1762-4367-BFD5-E7D3C0C0E614}" destId="{0C1CFB4B-814C-471F-8CC9-EA0332F6A0EF}" srcOrd="2" destOrd="0" parTransId="{5FF0C37E-2B5C-4C09-93F7-9AC549B304E0}" sibTransId="{BA2B017C-D046-45E2-B748-4C5AA99512E9}"/>
    <dgm:cxn modelId="{6CE4F652-82E6-4B0E-9B07-C4E037BB4496}" srcId="{C8AEB032-1762-4367-BFD5-E7D3C0C0E614}" destId="{61575F3B-9C8D-4AB9-BED7-6BCE1FB653C1}" srcOrd="0" destOrd="0" parTransId="{73F02BC6-FC6A-4CB9-8C8E-168C8F2366C8}" sibTransId="{550ABD79-3C8E-4821-97B2-E116DCA8ED52}"/>
    <dgm:cxn modelId="{F2F64B6A-EAB4-0C42-BC9E-617DB4D3E04B}" type="presOf" srcId="{61575F3B-9C8D-4AB9-BED7-6BCE1FB653C1}" destId="{8D8D8A70-9CC7-41AB-96D7-83659D7E2101}" srcOrd="0" destOrd="1" presId="urn:microsoft.com/office/officeart/2005/8/layout/hProcess10"/>
    <dgm:cxn modelId="{9001F44D-2A20-4597-95FE-EEE1DDD97B0C}" srcId="{C8AEB032-1762-4367-BFD5-E7D3C0C0E614}" destId="{72741E8E-B402-4999-AF2C-E44F48EC94B3}" srcOrd="1" destOrd="0" parTransId="{CA96A362-55BC-49C4-A3BA-9857510C3F96}" sibTransId="{811D2A76-9173-4415-B821-94D0D907BEFA}"/>
    <dgm:cxn modelId="{BDA25FF2-F249-0748-86F5-C012B44C3BC6}" type="presOf" srcId="{0C1CFB4B-814C-471F-8CC9-EA0332F6A0EF}" destId="{8D8D8A70-9CC7-41AB-96D7-83659D7E2101}" srcOrd="0" destOrd="3" presId="urn:microsoft.com/office/officeart/2005/8/layout/hProcess10"/>
    <dgm:cxn modelId="{B1A66ED7-AAE3-B64C-8D51-779D64317F8A}" type="presParOf" srcId="{C48BF1FE-3869-40F3-967B-F895733A0127}" destId="{FD52DA51-C3AE-4716-B9EB-572021B2D668}" srcOrd="0" destOrd="0" presId="urn:microsoft.com/office/officeart/2005/8/layout/hProcess10"/>
    <dgm:cxn modelId="{98745FAA-E2EC-C54B-AC51-10C414B5B398}" type="presParOf" srcId="{FD52DA51-C3AE-4716-B9EB-572021B2D668}" destId="{B9159702-16BF-4D9D-8735-FF2BD1C24D1E}" srcOrd="0" destOrd="0" presId="urn:microsoft.com/office/officeart/2005/8/layout/hProcess10"/>
    <dgm:cxn modelId="{3B0DA085-47BE-7C4C-AAF8-68CB6F0C332C}" type="presParOf" srcId="{FD52DA51-C3AE-4716-B9EB-572021B2D668}" destId="{8D8D8A70-9CC7-41AB-96D7-83659D7E210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6D0862-00CF-5941-8EFA-BD664DCB7A07}" type="doc">
      <dgm:prSet loTypeId="urn:microsoft.com/office/officeart/2005/8/layout/hProcess11" loCatId="" qsTypeId="urn:microsoft.com/office/officeart/2005/8/quickstyle/simple4" qsCatId="simple" csTypeId="urn:microsoft.com/office/officeart/2005/8/colors/accent1_2" csCatId="accent1" phldr="1"/>
      <dgm:spPr/>
    </dgm:pt>
    <dgm:pt modelId="{FBD136BA-C523-C740-B95A-23C0A55BD917}">
      <dgm:prSet phldrT="[Texto]"/>
      <dgm:spPr/>
      <dgm:t>
        <a:bodyPr/>
        <a:lstStyle/>
        <a:p>
          <a:r>
            <a:rPr lang="es-ES" dirty="0" smtClean="0"/>
            <a:t>Número </a:t>
          </a:r>
          <a:r>
            <a:rPr lang="es-ES" dirty="0" smtClean="0"/>
            <a:t>de </a:t>
          </a:r>
          <a:r>
            <a:rPr lang="es-ES" dirty="0" err="1" smtClean="0"/>
            <a:t>hrs</a:t>
          </a:r>
          <a:r>
            <a:rPr lang="es-ES" dirty="0" smtClean="0"/>
            <a:t>. Trabajadas</a:t>
          </a:r>
        </a:p>
        <a:p>
          <a:r>
            <a:rPr lang="es-ES" dirty="0" smtClean="0"/>
            <a:t>Comunicación </a:t>
          </a:r>
          <a:endParaRPr lang="es-ES" dirty="0"/>
        </a:p>
      </dgm:t>
    </dgm:pt>
    <dgm:pt modelId="{4D81DB12-765B-1045-89A3-4A6E50AD3E94}" type="parTrans" cxnId="{C63EC6D5-9853-CE46-A581-A4CE3E715707}">
      <dgm:prSet/>
      <dgm:spPr/>
      <dgm:t>
        <a:bodyPr/>
        <a:lstStyle/>
        <a:p>
          <a:endParaRPr lang="es-ES"/>
        </a:p>
      </dgm:t>
    </dgm:pt>
    <dgm:pt modelId="{E302977A-FE91-7541-AA8B-DC26E481DFB8}" type="sibTrans" cxnId="{C63EC6D5-9853-CE46-A581-A4CE3E715707}">
      <dgm:prSet/>
      <dgm:spPr/>
      <dgm:t>
        <a:bodyPr/>
        <a:lstStyle/>
        <a:p>
          <a:endParaRPr lang="es-ES"/>
        </a:p>
      </dgm:t>
    </dgm:pt>
    <dgm:pt modelId="{53A1ADA7-9D90-9444-8637-932862EA90CE}">
      <dgm:prSet phldrT="[Texto]"/>
      <dgm:spPr/>
      <dgm:t>
        <a:bodyPr/>
        <a:lstStyle/>
        <a:p>
          <a:r>
            <a:rPr lang="es-ES" dirty="0" smtClean="0"/>
            <a:t>Reflexiones </a:t>
          </a:r>
          <a:endParaRPr lang="es-ES" dirty="0"/>
        </a:p>
      </dgm:t>
    </dgm:pt>
    <dgm:pt modelId="{0CEECA34-DFBD-2E41-B026-485DE9FBF51E}" type="parTrans" cxnId="{0620D26A-8D4C-4145-A6DB-832DDD7E1543}">
      <dgm:prSet/>
      <dgm:spPr/>
      <dgm:t>
        <a:bodyPr/>
        <a:lstStyle/>
        <a:p>
          <a:endParaRPr lang="es-ES"/>
        </a:p>
      </dgm:t>
    </dgm:pt>
    <dgm:pt modelId="{7941CCC4-2CC1-BF4C-91A3-A5AB3D53729C}" type="sibTrans" cxnId="{0620D26A-8D4C-4145-A6DB-832DDD7E1543}">
      <dgm:prSet/>
      <dgm:spPr/>
      <dgm:t>
        <a:bodyPr/>
        <a:lstStyle/>
        <a:p>
          <a:endParaRPr lang="es-ES"/>
        </a:p>
      </dgm:t>
    </dgm:pt>
    <dgm:pt modelId="{FE7C8744-987A-8E43-AA60-B778306C1516}">
      <dgm:prSet phldrT="[Texto]"/>
      <dgm:spPr/>
      <dgm:t>
        <a:bodyPr/>
        <a:lstStyle/>
        <a:p>
          <a:r>
            <a:rPr lang="es-ES" dirty="0" smtClean="0"/>
            <a:t>Auto-Reporte</a:t>
          </a:r>
          <a:endParaRPr lang="es-ES" dirty="0"/>
        </a:p>
      </dgm:t>
    </dgm:pt>
    <dgm:pt modelId="{EBC5F532-7087-6A42-A864-1D0EA1F40F84}" type="parTrans" cxnId="{38A58FD2-0D54-654E-83B2-932D5AAD3893}">
      <dgm:prSet/>
      <dgm:spPr/>
      <dgm:t>
        <a:bodyPr/>
        <a:lstStyle/>
        <a:p>
          <a:endParaRPr lang="es-ES"/>
        </a:p>
      </dgm:t>
    </dgm:pt>
    <dgm:pt modelId="{602F9DDD-7515-1246-8824-6F8F874AAEB9}" type="sibTrans" cxnId="{38A58FD2-0D54-654E-83B2-932D5AAD3893}">
      <dgm:prSet/>
      <dgm:spPr/>
      <dgm:t>
        <a:bodyPr/>
        <a:lstStyle/>
        <a:p>
          <a:endParaRPr lang="es-ES"/>
        </a:p>
      </dgm:t>
    </dgm:pt>
    <dgm:pt modelId="{FDA5A1CF-8304-3044-A8EA-27BA72E1BA90}" type="pres">
      <dgm:prSet presAssocID="{936D0862-00CF-5941-8EFA-BD664DCB7A07}" presName="Name0" presStyleCnt="0">
        <dgm:presLayoutVars>
          <dgm:dir/>
          <dgm:resizeHandles val="exact"/>
        </dgm:presLayoutVars>
      </dgm:prSet>
      <dgm:spPr/>
    </dgm:pt>
    <dgm:pt modelId="{48D5C332-CE78-6C40-AEBF-35EAF93069FE}" type="pres">
      <dgm:prSet presAssocID="{936D0862-00CF-5941-8EFA-BD664DCB7A07}" presName="arrow" presStyleLbl="bgShp" presStyleIdx="0" presStyleCnt="1"/>
      <dgm:spPr/>
    </dgm:pt>
    <dgm:pt modelId="{FABCAD43-5CB3-D141-976A-00411D391341}" type="pres">
      <dgm:prSet presAssocID="{936D0862-00CF-5941-8EFA-BD664DCB7A07}" presName="points" presStyleCnt="0"/>
      <dgm:spPr/>
    </dgm:pt>
    <dgm:pt modelId="{8EC13767-5E57-7644-AC67-65B037E27F92}" type="pres">
      <dgm:prSet presAssocID="{FBD136BA-C523-C740-B95A-23C0A55BD917}" presName="compositeA" presStyleCnt="0"/>
      <dgm:spPr/>
    </dgm:pt>
    <dgm:pt modelId="{8BF65B3E-D05B-EF49-93D4-117A53C26E77}" type="pres">
      <dgm:prSet presAssocID="{FBD136BA-C523-C740-B95A-23C0A55BD917}" presName="textA" presStyleLbl="revTx" presStyleIdx="0" presStyleCnt="3">
        <dgm:presLayoutVars>
          <dgm:bulletEnabled val="1"/>
        </dgm:presLayoutVars>
      </dgm:prSet>
      <dgm:spPr/>
      <dgm:t>
        <a:bodyPr/>
        <a:lstStyle/>
        <a:p>
          <a:endParaRPr lang="es-ES"/>
        </a:p>
      </dgm:t>
    </dgm:pt>
    <dgm:pt modelId="{A72FD04D-D412-4947-B737-F99C3FD0BE2C}" type="pres">
      <dgm:prSet presAssocID="{FBD136BA-C523-C740-B95A-23C0A55BD917}" presName="circleA" presStyleLbl="node1" presStyleIdx="0" presStyleCnt="3"/>
      <dgm:spPr/>
    </dgm:pt>
    <dgm:pt modelId="{F175209D-0595-0E49-8EA8-910CD4A61073}" type="pres">
      <dgm:prSet presAssocID="{FBD136BA-C523-C740-B95A-23C0A55BD917}" presName="spaceA" presStyleCnt="0"/>
      <dgm:spPr/>
    </dgm:pt>
    <dgm:pt modelId="{1E6442B3-A4F5-4241-83D9-7B06EE287821}" type="pres">
      <dgm:prSet presAssocID="{E302977A-FE91-7541-AA8B-DC26E481DFB8}" presName="space" presStyleCnt="0"/>
      <dgm:spPr/>
    </dgm:pt>
    <dgm:pt modelId="{2F34F85F-1D8C-9A4C-95F1-4BD6E86D0DF4}" type="pres">
      <dgm:prSet presAssocID="{53A1ADA7-9D90-9444-8637-932862EA90CE}" presName="compositeB" presStyleCnt="0"/>
      <dgm:spPr/>
    </dgm:pt>
    <dgm:pt modelId="{9AE4AEAA-3EC3-4C4D-823F-3A67F79C9C77}" type="pres">
      <dgm:prSet presAssocID="{53A1ADA7-9D90-9444-8637-932862EA90CE}" presName="textB" presStyleLbl="revTx" presStyleIdx="1" presStyleCnt="3">
        <dgm:presLayoutVars>
          <dgm:bulletEnabled val="1"/>
        </dgm:presLayoutVars>
      </dgm:prSet>
      <dgm:spPr/>
      <dgm:t>
        <a:bodyPr/>
        <a:lstStyle/>
        <a:p>
          <a:endParaRPr lang="es-MX"/>
        </a:p>
      </dgm:t>
    </dgm:pt>
    <dgm:pt modelId="{EC42E188-25F8-604F-94AE-45DE0FC80BEB}" type="pres">
      <dgm:prSet presAssocID="{53A1ADA7-9D90-9444-8637-932862EA90CE}" presName="circleB" presStyleLbl="node1" presStyleIdx="1" presStyleCnt="3"/>
      <dgm:spPr/>
    </dgm:pt>
    <dgm:pt modelId="{8134D33B-A710-034D-AE18-A69620F6D04A}" type="pres">
      <dgm:prSet presAssocID="{53A1ADA7-9D90-9444-8637-932862EA90CE}" presName="spaceB" presStyleCnt="0"/>
      <dgm:spPr/>
    </dgm:pt>
    <dgm:pt modelId="{B57D85A2-1C60-7C48-9E99-A15A05FFBAEF}" type="pres">
      <dgm:prSet presAssocID="{7941CCC4-2CC1-BF4C-91A3-A5AB3D53729C}" presName="space" presStyleCnt="0"/>
      <dgm:spPr/>
    </dgm:pt>
    <dgm:pt modelId="{14945760-C98F-6440-862F-72E6999DFE19}" type="pres">
      <dgm:prSet presAssocID="{FE7C8744-987A-8E43-AA60-B778306C1516}" presName="compositeA" presStyleCnt="0"/>
      <dgm:spPr/>
    </dgm:pt>
    <dgm:pt modelId="{C8831C66-C6F4-B948-88A3-F0DFFC3B4E01}" type="pres">
      <dgm:prSet presAssocID="{FE7C8744-987A-8E43-AA60-B778306C1516}" presName="textA" presStyleLbl="revTx" presStyleIdx="2" presStyleCnt="3">
        <dgm:presLayoutVars>
          <dgm:bulletEnabled val="1"/>
        </dgm:presLayoutVars>
      </dgm:prSet>
      <dgm:spPr/>
      <dgm:t>
        <a:bodyPr/>
        <a:lstStyle/>
        <a:p>
          <a:endParaRPr lang="es-MX"/>
        </a:p>
      </dgm:t>
    </dgm:pt>
    <dgm:pt modelId="{C73C57CF-FD32-A544-8ABD-B8AB9115F724}" type="pres">
      <dgm:prSet presAssocID="{FE7C8744-987A-8E43-AA60-B778306C1516}" presName="circleA" presStyleLbl="node1" presStyleIdx="2" presStyleCnt="3"/>
      <dgm:spPr/>
    </dgm:pt>
    <dgm:pt modelId="{9CDCFE63-680F-DE46-9A76-95F73FCDA1C3}" type="pres">
      <dgm:prSet presAssocID="{FE7C8744-987A-8E43-AA60-B778306C1516}" presName="spaceA" presStyleCnt="0"/>
      <dgm:spPr/>
    </dgm:pt>
  </dgm:ptLst>
  <dgm:cxnLst>
    <dgm:cxn modelId="{AA2D8E4A-486D-1743-AE96-CBBDB03D4633}" type="presOf" srcId="{FBD136BA-C523-C740-B95A-23C0A55BD917}" destId="{8BF65B3E-D05B-EF49-93D4-117A53C26E77}" srcOrd="0" destOrd="0" presId="urn:microsoft.com/office/officeart/2005/8/layout/hProcess11"/>
    <dgm:cxn modelId="{0620D26A-8D4C-4145-A6DB-832DDD7E1543}" srcId="{936D0862-00CF-5941-8EFA-BD664DCB7A07}" destId="{53A1ADA7-9D90-9444-8637-932862EA90CE}" srcOrd="1" destOrd="0" parTransId="{0CEECA34-DFBD-2E41-B026-485DE9FBF51E}" sibTransId="{7941CCC4-2CC1-BF4C-91A3-A5AB3D53729C}"/>
    <dgm:cxn modelId="{C63EC6D5-9853-CE46-A581-A4CE3E715707}" srcId="{936D0862-00CF-5941-8EFA-BD664DCB7A07}" destId="{FBD136BA-C523-C740-B95A-23C0A55BD917}" srcOrd="0" destOrd="0" parTransId="{4D81DB12-765B-1045-89A3-4A6E50AD3E94}" sibTransId="{E302977A-FE91-7541-AA8B-DC26E481DFB8}"/>
    <dgm:cxn modelId="{F692C8F4-9A6C-C04C-AC84-9CD30DD31C00}" type="presOf" srcId="{53A1ADA7-9D90-9444-8637-932862EA90CE}" destId="{9AE4AEAA-3EC3-4C4D-823F-3A67F79C9C77}" srcOrd="0" destOrd="0" presId="urn:microsoft.com/office/officeart/2005/8/layout/hProcess11"/>
    <dgm:cxn modelId="{38A58FD2-0D54-654E-83B2-932D5AAD3893}" srcId="{936D0862-00CF-5941-8EFA-BD664DCB7A07}" destId="{FE7C8744-987A-8E43-AA60-B778306C1516}" srcOrd="2" destOrd="0" parTransId="{EBC5F532-7087-6A42-A864-1D0EA1F40F84}" sibTransId="{602F9DDD-7515-1246-8824-6F8F874AAEB9}"/>
    <dgm:cxn modelId="{B67184FB-C3BD-A344-8074-D11C14549156}" type="presOf" srcId="{FE7C8744-987A-8E43-AA60-B778306C1516}" destId="{C8831C66-C6F4-B948-88A3-F0DFFC3B4E01}" srcOrd="0" destOrd="0" presId="urn:microsoft.com/office/officeart/2005/8/layout/hProcess11"/>
    <dgm:cxn modelId="{6D799FE3-9A96-944A-88B5-63EF757D2252}" type="presOf" srcId="{936D0862-00CF-5941-8EFA-BD664DCB7A07}" destId="{FDA5A1CF-8304-3044-A8EA-27BA72E1BA90}" srcOrd="0" destOrd="0" presId="urn:microsoft.com/office/officeart/2005/8/layout/hProcess11"/>
    <dgm:cxn modelId="{C909B7F8-0891-7E4A-88D5-AC67E6975418}" type="presParOf" srcId="{FDA5A1CF-8304-3044-A8EA-27BA72E1BA90}" destId="{48D5C332-CE78-6C40-AEBF-35EAF93069FE}" srcOrd="0" destOrd="0" presId="urn:microsoft.com/office/officeart/2005/8/layout/hProcess11"/>
    <dgm:cxn modelId="{6B65E1E3-6891-A049-B369-6C28EA67D5A1}" type="presParOf" srcId="{FDA5A1CF-8304-3044-A8EA-27BA72E1BA90}" destId="{FABCAD43-5CB3-D141-976A-00411D391341}" srcOrd="1" destOrd="0" presId="urn:microsoft.com/office/officeart/2005/8/layout/hProcess11"/>
    <dgm:cxn modelId="{73A8A864-0CC2-0E44-924E-344758CB279C}" type="presParOf" srcId="{FABCAD43-5CB3-D141-976A-00411D391341}" destId="{8EC13767-5E57-7644-AC67-65B037E27F92}" srcOrd="0" destOrd="0" presId="urn:microsoft.com/office/officeart/2005/8/layout/hProcess11"/>
    <dgm:cxn modelId="{29FB3BD7-4C55-5F4B-88B7-3D2DA9D3FF21}" type="presParOf" srcId="{8EC13767-5E57-7644-AC67-65B037E27F92}" destId="{8BF65B3E-D05B-EF49-93D4-117A53C26E77}" srcOrd="0" destOrd="0" presId="urn:microsoft.com/office/officeart/2005/8/layout/hProcess11"/>
    <dgm:cxn modelId="{913750CB-1499-0D41-BDC6-0EBE002829AE}" type="presParOf" srcId="{8EC13767-5E57-7644-AC67-65B037E27F92}" destId="{A72FD04D-D412-4947-B737-F99C3FD0BE2C}" srcOrd="1" destOrd="0" presId="urn:microsoft.com/office/officeart/2005/8/layout/hProcess11"/>
    <dgm:cxn modelId="{5EF24F5E-C5A2-F44F-88FF-A704289909E2}" type="presParOf" srcId="{8EC13767-5E57-7644-AC67-65B037E27F92}" destId="{F175209D-0595-0E49-8EA8-910CD4A61073}" srcOrd="2" destOrd="0" presId="urn:microsoft.com/office/officeart/2005/8/layout/hProcess11"/>
    <dgm:cxn modelId="{8E83D9A0-6B4A-B24D-8F07-914AF94097BF}" type="presParOf" srcId="{FABCAD43-5CB3-D141-976A-00411D391341}" destId="{1E6442B3-A4F5-4241-83D9-7B06EE287821}" srcOrd="1" destOrd="0" presId="urn:microsoft.com/office/officeart/2005/8/layout/hProcess11"/>
    <dgm:cxn modelId="{F8119FA1-BEF0-6D47-85B4-842B81F510F8}" type="presParOf" srcId="{FABCAD43-5CB3-D141-976A-00411D391341}" destId="{2F34F85F-1D8C-9A4C-95F1-4BD6E86D0DF4}" srcOrd="2" destOrd="0" presId="urn:microsoft.com/office/officeart/2005/8/layout/hProcess11"/>
    <dgm:cxn modelId="{54231C80-6678-7643-B921-15A3210DA275}" type="presParOf" srcId="{2F34F85F-1D8C-9A4C-95F1-4BD6E86D0DF4}" destId="{9AE4AEAA-3EC3-4C4D-823F-3A67F79C9C77}" srcOrd="0" destOrd="0" presId="urn:microsoft.com/office/officeart/2005/8/layout/hProcess11"/>
    <dgm:cxn modelId="{F5A29A79-FC7A-214B-8108-B915197CC888}" type="presParOf" srcId="{2F34F85F-1D8C-9A4C-95F1-4BD6E86D0DF4}" destId="{EC42E188-25F8-604F-94AE-45DE0FC80BEB}" srcOrd="1" destOrd="0" presId="urn:microsoft.com/office/officeart/2005/8/layout/hProcess11"/>
    <dgm:cxn modelId="{86DE2D2F-CD4B-EB4C-9C03-4158D6D23593}" type="presParOf" srcId="{2F34F85F-1D8C-9A4C-95F1-4BD6E86D0DF4}" destId="{8134D33B-A710-034D-AE18-A69620F6D04A}" srcOrd="2" destOrd="0" presId="urn:microsoft.com/office/officeart/2005/8/layout/hProcess11"/>
    <dgm:cxn modelId="{2D0B2B30-C28E-A348-8832-CAED35D789BE}" type="presParOf" srcId="{FABCAD43-5CB3-D141-976A-00411D391341}" destId="{B57D85A2-1C60-7C48-9E99-A15A05FFBAEF}" srcOrd="3" destOrd="0" presId="urn:microsoft.com/office/officeart/2005/8/layout/hProcess11"/>
    <dgm:cxn modelId="{9E3F35D4-8862-D74B-B552-342637755B58}" type="presParOf" srcId="{FABCAD43-5CB3-D141-976A-00411D391341}" destId="{14945760-C98F-6440-862F-72E6999DFE19}" srcOrd="4" destOrd="0" presId="urn:microsoft.com/office/officeart/2005/8/layout/hProcess11"/>
    <dgm:cxn modelId="{CCF5454A-8A8D-4E4D-9FA7-33765A13CE0D}" type="presParOf" srcId="{14945760-C98F-6440-862F-72E6999DFE19}" destId="{C8831C66-C6F4-B948-88A3-F0DFFC3B4E01}" srcOrd="0" destOrd="0" presId="urn:microsoft.com/office/officeart/2005/8/layout/hProcess11"/>
    <dgm:cxn modelId="{470678F2-E6C5-C343-928C-823945F8AAA1}" type="presParOf" srcId="{14945760-C98F-6440-862F-72E6999DFE19}" destId="{C73C57CF-FD32-A544-8ABD-B8AB9115F724}" srcOrd="1" destOrd="0" presId="urn:microsoft.com/office/officeart/2005/8/layout/hProcess11"/>
    <dgm:cxn modelId="{807E12F7-8D6F-3F40-A8A8-1168BE1E2F40}" type="presParOf" srcId="{14945760-C98F-6440-862F-72E6999DFE19}" destId="{9CDCFE63-680F-DE46-9A76-95F73FCDA1C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B6B5E0-4970-4A31-8169-BC9104305857}" type="doc">
      <dgm:prSet loTypeId="urn:microsoft.com/office/officeart/2005/8/layout/hList6" loCatId="list" qsTypeId="urn:microsoft.com/office/officeart/2005/8/quickstyle/simple2" qsCatId="simple" csTypeId="urn:microsoft.com/office/officeart/2005/8/colors/colorful1" csCatId="colorful" phldr="1"/>
      <dgm:spPr/>
      <dgm:t>
        <a:bodyPr/>
        <a:lstStyle/>
        <a:p>
          <a:endParaRPr lang="es-MX"/>
        </a:p>
      </dgm:t>
    </dgm:pt>
    <dgm:pt modelId="{60A86761-E728-4326-9A00-1C90778F90DE}">
      <dgm:prSet phldrT="[Texto]"/>
      <dgm:spPr/>
      <dgm:t>
        <a:bodyPr/>
        <a:lstStyle/>
        <a:p>
          <a:pPr algn="ctr"/>
          <a:r>
            <a:rPr lang="es-MX" b="1" smtClean="0"/>
            <a:t>Un alto nivel de integración de la experiencia de servicio y las actividades del salón de clases</a:t>
          </a:r>
          <a:endParaRPr lang="es-MX" b="1" dirty="0"/>
        </a:p>
      </dgm:t>
    </dgm:pt>
    <dgm:pt modelId="{70E8E19F-88D2-4E75-AB62-7343360679C2}" type="parTrans" cxnId="{AADB618B-80E4-40FB-B5B7-779448E41CC1}">
      <dgm:prSet/>
      <dgm:spPr/>
      <dgm:t>
        <a:bodyPr/>
        <a:lstStyle/>
        <a:p>
          <a:endParaRPr lang="es-MX"/>
        </a:p>
      </dgm:t>
    </dgm:pt>
    <dgm:pt modelId="{1F6E4727-1613-401B-A13E-2E95C485D309}" type="sibTrans" cxnId="{AADB618B-80E4-40FB-B5B7-779448E41CC1}">
      <dgm:prSet/>
      <dgm:spPr/>
      <dgm:t>
        <a:bodyPr/>
        <a:lstStyle/>
        <a:p>
          <a:endParaRPr lang="es-MX"/>
        </a:p>
      </dgm:t>
    </dgm:pt>
    <dgm:pt modelId="{64DB0C1F-3448-4802-87F4-D5A2C99E9505}">
      <dgm:prSet phldrT="[Texto]"/>
      <dgm:spPr/>
      <dgm:t>
        <a:bodyPr/>
        <a:lstStyle/>
        <a:p>
          <a:pPr algn="ctr"/>
          <a:r>
            <a:rPr lang="es-MX" b="1" smtClean="0"/>
            <a:t>Relación directa entre los alumnos con la gente en la comunidad</a:t>
          </a:r>
          <a:endParaRPr lang="es-MX" b="1" dirty="0"/>
        </a:p>
      </dgm:t>
    </dgm:pt>
    <dgm:pt modelId="{6E79C16B-C3BF-4277-BBB6-F6F043F22417}" type="parTrans" cxnId="{B1B41601-A872-4A23-99A7-A36191E898CF}">
      <dgm:prSet/>
      <dgm:spPr/>
      <dgm:t>
        <a:bodyPr/>
        <a:lstStyle/>
        <a:p>
          <a:endParaRPr lang="es-MX"/>
        </a:p>
      </dgm:t>
    </dgm:pt>
    <dgm:pt modelId="{C9E8B39F-8B0B-4743-87E7-284B85FB665D}" type="sibTrans" cxnId="{B1B41601-A872-4A23-99A7-A36191E898CF}">
      <dgm:prSet/>
      <dgm:spPr/>
      <dgm:t>
        <a:bodyPr/>
        <a:lstStyle/>
        <a:p>
          <a:endParaRPr lang="es-MX"/>
        </a:p>
      </dgm:t>
    </dgm:pt>
    <dgm:pt modelId="{09FC7B81-5D7B-4AF4-BDF8-489407EF2C63}">
      <dgm:prSet/>
      <dgm:spPr/>
      <dgm:t>
        <a:bodyPr/>
        <a:lstStyle/>
        <a:p>
          <a:pPr algn="ctr"/>
          <a:r>
            <a:rPr lang="es-MX" b="1" dirty="0" smtClean="0"/>
            <a:t>Alta calidad de las actividades de reflexión</a:t>
          </a:r>
          <a:endParaRPr lang="es-MX" b="1" dirty="0"/>
        </a:p>
      </dgm:t>
    </dgm:pt>
    <dgm:pt modelId="{5DEE3449-4129-45B5-87A3-E849CF026A6E}" type="parTrans" cxnId="{19AF8335-E54B-456D-99E5-03FDC433817C}">
      <dgm:prSet/>
      <dgm:spPr/>
      <dgm:t>
        <a:bodyPr/>
        <a:lstStyle/>
        <a:p>
          <a:endParaRPr lang="es-MX"/>
        </a:p>
      </dgm:t>
    </dgm:pt>
    <dgm:pt modelId="{53807BC2-BD24-4EFE-9A25-5F8F07E53828}" type="sibTrans" cxnId="{19AF8335-E54B-456D-99E5-03FDC433817C}">
      <dgm:prSet/>
      <dgm:spPr/>
      <dgm:t>
        <a:bodyPr/>
        <a:lstStyle/>
        <a:p>
          <a:endParaRPr lang="es-MX"/>
        </a:p>
      </dgm:t>
    </dgm:pt>
    <dgm:pt modelId="{63CCE682-F9AC-4520-851F-63E77ACD9730}">
      <dgm:prSet/>
      <dgm:spPr/>
      <dgm:t>
        <a:bodyPr/>
        <a:lstStyle/>
        <a:p>
          <a:pPr algn="ctr"/>
          <a:r>
            <a:rPr lang="es-MX" b="1" smtClean="0"/>
            <a:t>Relevancia </a:t>
          </a:r>
          <a:endParaRPr lang="es-MX" b="1" dirty="0"/>
        </a:p>
      </dgm:t>
    </dgm:pt>
    <dgm:pt modelId="{DD6075F1-E437-4DED-ABB0-E6154DD9AB52}" type="parTrans" cxnId="{41E17DB7-0C8B-41CC-A62D-5F6CD30E00A7}">
      <dgm:prSet/>
      <dgm:spPr/>
      <dgm:t>
        <a:bodyPr/>
        <a:lstStyle/>
        <a:p>
          <a:endParaRPr lang="es-MX"/>
        </a:p>
      </dgm:t>
    </dgm:pt>
    <dgm:pt modelId="{84F7AFC4-FF63-4969-9F67-34D10B896ECF}" type="sibTrans" cxnId="{41E17DB7-0C8B-41CC-A62D-5F6CD30E00A7}">
      <dgm:prSet/>
      <dgm:spPr/>
      <dgm:t>
        <a:bodyPr/>
        <a:lstStyle/>
        <a:p>
          <a:endParaRPr lang="es-MX"/>
        </a:p>
      </dgm:t>
    </dgm:pt>
    <dgm:pt modelId="{F928D2F3-DF33-4F9C-B3BA-F12E24A66AEE}" type="pres">
      <dgm:prSet presAssocID="{ADB6B5E0-4970-4A31-8169-BC9104305857}" presName="Name0" presStyleCnt="0">
        <dgm:presLayoutVars>
          <dgm:dir/>
          <dgm:resizeHandles val="exact"/>
        </dgm:presLayoutVars>
      </dgm:prSet>
      <dgm:spPr/>
      <dgm:t>
        <a:bodyPr/>
        <a:lstStyle/>
        <a:p>
          <a:endParaRPr lang="es-ES"/>
        </a:p>
      </dgm:t>
    </dgm:pt>
    <dgm:pt modelId="{02E08D4E-6ADF-4195-83E1-D708B46A9523}" type="pres">
      <dgm:prSet presAssocID="{60A86761-E728-4326-9A00-1C90778F90DE}" presName="node" presStyleLbl="node1" presStyleIdx="0" presStyleCnt="4">
        <dgm:presLayoutVars>
          <dgm:bulletEnabled val="1"/>
        </dgm:presLayoutVars>
      </dgm:prSet>
      <dgm:spPr/>
      <dgm:t>
        <a:bodyPr/>
        <a:lstStyle/>
        <a:p>
          <a:endParaRPr lang="es-ES"/>
        </a:p>
      </dgm:t>
    </dgm:pt>
    <dgm:pt modelId="{F03C2C06-2274-4FA7-AB3B-EB5EDDDCC65E}" type="pres">
      <dgm:prSet presAssocID="{1F6E4727-1613-401B-A13E-2E95C485D309}" presName="sibTrans" presStyleCnt="0"/>
      <dgm:spPr/>
      <dgm:t>
        <a:bodyPr/>
        <a:lstStyle/>
        <a:p>
          <a:endParaRPr lang="es-ES"/>
        </a:p>
      </dgm:t>
    </dgm:pt>
    <dgm:pt modelId="{21CE395D-688E-44A9-96CB-C26062077EB5}" type="pres">
      <dgm:prSet presAssocID="{09FC7B81-5D7B-4AF4-BDF8-489407EF2C63}" presName="node" presStyleLbl="node1" presStyleIdx="1" presStyleCnt="4">
        <dgm:presLayoutVars>
          <dgm:bulletEnabled val="1"/>
        </dgm:presLayoutVars>
      </dgm:prSet>
      <dgm:spPr/>
      <dgm:t>
        <a:bodyPr/>
        <a:lstStyle/>
        <a:p>
          <a:endParaRPr lang="es-ES"/>
        </a:p>
      </dgm:t>
    </dgm:pt>
    <dgm:pt modelId="{7BB68D78-B29F-4871-A8DA-BEE122708C60}" type="pres">
      <dgm:prSet presAssocID="{53807BC2-BD24-4EFE-9A25-5F8F07E53828}" presName="sibTrans" presStyleCnt="0"/>
      <dgm:spPr/>
      <dgm:t>
        <a:bodyPr/>
        <a:lstStyle/>
        <a:p>
          <a:endParaRPr lang="es-ES"/>
        </a:p>
      </dgm:t>
    </dgm:pt>
    <dgm:pt modelId="{BDBD7B30-BD1B-489B-9E33-99F411BE1E27}" type="pres">
      <dgm:prSet presAssocID="{63CCE682-F9AC-4520-851F-63E77ACD9730}" presName="node" presStyleLbl="node1" presStyleIdx="2" presStyleCnt="4">
        <dgm:presLayoutVars>
          <dgm:bulletEnabled val="1"/>
        </dgm:presLayoutVars>
      </dgm:prSet>
      <dgm:spPr/>
      <dgm:t>
        <a:bodyPr/>
        <a:lstStyle/>
        <a:p>
          <a:endParaRPr lang="es-ES"/>
        </a:p>
      </dgm:t>
    </dgm:pt>
    <dgm:pt modelId="{6931BAF1-1BC2-4ADE-9DF9-A07B90E12881}" type="pres">
      <dgm:prSet presAssocID="{84F7AFC4-FF63-4969-9F67-34D10B896ECF}" presName="sibTrans" presStyleCnt="0"/>
      <dgm:spPr/>
      <dgm:t>
        <a:bodyPr/>
        <a:lstStyle/>
        <a:p>
          <a:endParaRPr lang="es-ES"/>
        </a:p>
      </dgm:t>
    </dgm:pt>
    <dgm:pt modelId="{0E64462C-62D0-4F0C-8FC8-F315632EAD6E}" type="pres">
      <dgm:prSet presAssocID="{64DB0C1F-3448-4802-87F4-D5A2C99E9505}" presName="node" presStyleLbl="node1" presStyleIdx="3" presStyleCnt="4">
        <dgm:presLayoutVars>
          <dgm:bulletEnabled val="1"/>
        </dgm:presLayoutVars>
      </dgm:prSet>
      <dgm:spPr/>
      <dgm:t>
        <a:bodyPr/>
        <a:lstStyle/>
        <a:p>
          <a:endParaRPr lang="es-ES"/>
        </a:p>
      </dgm:t>
    </dgm:pt>
  </dgm:ptLst>
  <dgm:cxnLst>
    <dgm:cxn modelId="{AADB618B-80E4-40FB-B5B7-779448E41CC1}" srcId="{ADB6B5E0-4970-4A31-8169-BC9104305857}" destId="{60A86761-E728-4326-9A00-1C90778F90DE}" srcOrd="0" destOrd="0" parTransId="{70E8E19F-88D2-4E75-AB62-7343360679C2}" sibTransId="{1F6E4727-1613-401B-A13E-2E95C485D309}"/>
    <dgm:cxn modelId="{19AF8335-E54B-456D-99E5-03FDC433817C}" srcId="{ADB6B5E0-4970-4A31-8169-BC9104305857}" destId="{09FC7B81-5D7B-4AF4-BDF8-489407EF2C63}" srcOrd="1" destOrd="0" parTransId="{5DEE3449-4129-45B5-87A3-E849CF026A6E}" sibTransId="{53807BC2-BD24-4EFE-9A25-5F8F07E53828}"/>
    <dgm:cxn modelId="{9CCF83AD-E8FE-AD49-A0A3-098259D99517}" type="presOf" srcId="{ADB6B5E0-4970-4A31-8169-BC9104305857}" destId="{F928D2F3-DF33-4F9C-B3BA-F12E24A66AEE}" srcOrd="0" destOrd="0" presId="urn:microsoft.com/office/officeart/2005/8/layout/hList6"/>
    <dgm:cxn modelId="{B1B41601-A872-4A23-99A7-A36191E898CF}" srcId="{ADB6B5E0-4970-4A31-8169-BC9104305857}" destId="{64DB0C1F-3448-4802-87F4-D5A2C99E9505}" srcOrd="3" destOrd="0" parTransId="{6E79C16B-C3BF-4277-BBB6-F6F043F22417}" sibTransId="{C9E8B39F-8B0B-4743-87E7-284B85FB665D}"/>
    <dgm:cxn modelId="{6E2E02F1-BE5D-E04A-A531-D8D9D5519F1F}" type="presOf" srcId="{64DB0C1F-3448-4802-87F4-D5A2C99E9505}" destId="{0E64462C-62D0-4F0C-8FC8-F315632EAD6E}" srcOrd="0" destOrd="0" presId="urn:microsoft.com/office/officeart/2005/8/layout/hList6"/>
    <dgm:cxn modelId="{41E17DB7-0C8B-41CC-A62D-5F6CD30E00A7}" srcId="{ADB6B5E0-4970-4A31-8169-BC9104305857}" destId="{63CCE682-F9AC-4520-851F-63E77ACD9730}" srcOrd="2" destOrd="0" parTransId="{DD6075F1-E437-4DED-ABB0-E6154DD9AB52}" sibTransId="{84F7AFC4-FF63-4969-9F67-34D10B896ECF}"/>
    <dgm:cxn modelId="{03D24358-2F54-314F-AC82-6F294C395A31}" type="presOf" srcId="{60A86761-E728-4326-9A00-1C90778F90DE}" destId="{02E08D4E-6ADF-4195-83E1-D708B46A9523}" srcOrd="0" destOrd="0" presId="urn:microsoft.com/office/officeart/2005/8/layout/hList6"/>
    <dgm:cxn modelId="{33EC1C70-C2CC-5E42-A2E4-FB87779C4125}" type="presOf" srcId="{63CCE682-F9AC-4520-851F-63E77ACD9730}" destId="{BDBD7B30-BD1B-489B-9E33-99F411BE1E27}" srcOrd="0" destOrd="0" presId="urn:microsoft.com/office/officeart/2005/8/layout/hList6"/>
    <dgm:cxn modelId="{29A7CBD9-8CEB-2E40-A710-E01A2D950789}" type="presOf" srcId="{09FC7B81-5D7B-4AF4-BDF8-489407EF2C63}" destId="{21CE395D-688E-44A9-96CB-C26062077EB5}" srcOrd="0" destOrd="0" presId="urn:microsoft.com/office/officeart/2005/8/layout/hList6"/>
    <dgm:cxn modelId="{7237C386-E9D8-4B4E-8915-1B73A8FB33A2}" type="presParOf" srcId="{F928D2F3-DF33-4F9C-B3BA-F12E24A66AEE}" destId="{02E08D4E-6ADF-4195-83E1-D708B46A9523}" srcOrd="0" destOrd="0" presId="urn:microsoft.com/office/officeart/2005/8/layout/hList6"/>
    <dgm:cxn modelId="{89B67B97-F1FF-8C40-B5CE-1FFB904562FE}" type="presParOf" srcId="{F928D2F3-DF33-4F9C-B3BA-F12E24A66AEE}" destId="{F03C2C06-2274-4FA7-AB3B-EB5EDDDCC65E}" srcOrd="1" destOrd="0" presId="urn:microsoft.com/office/officeart/2005/8/layout/hList6"/>
    <dgm:cxn modelId="{BCC99466-DCB8-6344-820E-B7C4E624D611}" type="presParOf" srcId="{F928D2F3-DF33-4F9C-B3BA-F12E24A66AEE}" destId="{21CE395D-688E-44A9-96CB-C26062077EB5}" srcOrd="2" destOrd="0" presId="urn:microsoft.com/office/officeart/2005/8/layout/hList6"/>
    <dgm:cxn modelId="{785DCB40-C7EC-3246-ADA9-9A86B9C951F9}" type="presParOf" srcId="{F928D2F3-DF33-4F9C-B3BA-F12E24A66AEE}" destId="{7BB68D78-B29F-4871-A8DA-BEE122708C60}" srcOrd="3" destOrd="0" presId="urn:microsoft.com/office/officeart/2005/8/layout/hList6"/>
    <dgm:cxn modelId="{AA596D08-1A2A-0C44-AEF7-FC292F3F8F69}" type="presParOf" srcId="{F928D2F3-DF33-4F9C-B3BA-F12E24A66AEE}" destId="{BDBD7B30-BD1B-489B-9E33-99F411BE1E27}" srcOrd="4" destOrd="0" presId="urn:microsoft.com/office/officeart/2005/8/layout/hList6"/>
    <dgm:cxn modelId="{BFCF4749-BD8E-EA43-B4D9-2BD52A368048}" type="presParOf" srcId="{F928D2F3-DF33-4F9C-B3BA-F12E24A66AEE}" destId="{6931BAF1-1BC2-4ADE-9DF9-A07B90E12881}" srcOrd="5" destOrd="0" presId="urn:microsoft.com/office/officeart/2005/8/layout/hList6"/>
    <dgm:cxn modelId="{D9426C37-982E-FC46-9327-0C40535455E2}" type="presParOf" srcId="{F928D2F3-DF33-4F9C-B3BA-F12E24A66AEE}" destId="{0E64462C-62D0-4F0C-8FC8-F315632EAD6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8F911-84A0-4A2B-8CDF-0F52D999E24A}">
      <dsp:nvSpPr>
        <dsp:cNvPr id="0" name=""/>
        <dsp:cNvSpPr/>
      </dsp:nvSpPr>
      <dsp:spPr>
        <a:xfrm rot="16200000">
          <a:off x="11371" y="540790"/>
          <a:ext cx="2579673" cy="2181923"/>
        </a:xfrm>
        <a:prstGeom prst="downArrow">
          <a:avLst>
            <a:gd name="adj1" fmla="val 50000"/>
            <a:gd name="adj2" fmla="val 35000"/>
          </a:avLst>
        </a:prstGeom>
        <a:blipFill rotWithShape="0">
          <a:blip xmlns:r="http://schemas.openxmlformats.org/officeDocument/2006/relationships" r:embed="rId1">
            <a:duotone>
              <a:schemeClr val="accent5">
                <a:hueOff val="0"/>
                <a:satOff val="0"/>
                <a:lumOff val="0"/>
                <a:alphaOff val="0"/>
                <a:satMod val="150000"/>
                <a:lumMod val="50000"/>
              </a:schemeClr>
              <a:schemeClr val="accent5">
                <a:hueOff val="0"/>
                <a:satOff val="0"/>
                <a:lumOff val="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t>Mejores niveles de progreso social.</a:t>
          </a:r>
          <a:endParaRPr lang="es-MX" sz="1800" kern="1200" dirty="0"/>
        </a:p>
      </dsp:txBody>
      <dsp:txXfrm rot="5400000">
        <a:off x="210247" y="986832"/>
        <a:ext cx="1800086" cy="1289837"/>
      </dsp:txXfrm>
    </dsp:sp>
    <dsp:sp modelId="{800685D1-B0A4-43B6-9C25-D57C4B5C1D73}">
      <dsp:nvSpPr>
        <dsp:cNvPr id="0" name=""/>
        <dsp:cNvSpPr/>
      </dsp:nvSpPr>
      <dsp:spPr>
        <a:xfrm rot="5400000">
          <a:off x="4881978" y="617207"/>
          <a:ext cx="2498969" cy="2029089"/>
        </a:xfrm>
        <a:prstGeom prst="downArrow">
          <a:avLst>
            <a:gd name="adj1" fmla="val 50000"/>
            <a:gd name="adj2" fmla="val 35000"/>
          </a:avLst>
        </a:prstGeom>
        <a:blipFill rotWithShape="0">
          <a:blip xmlns:r="http://schemas.openxmlformats.org/officeDocument/2006/relationships" r:embed="rId1">
            <a:duotone>
              <a:schemeClr val="accent5">
                <a:hueOff val="530034"/>
                <a:satOff val="19740"/>
                <a:lumOff val="35490"/>
                <a:alphaOff val="0"/>
                <a:satMod val="150000"/>
                <a:lumMod val="50000"/>
              </a:schemeClr>
              <a:schemeClr val="accent5">
                <a:hueOff val="530034"/>
                <a:satOff val="19740"/>
                <a:lumOff val="3549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t>Mejoramiento de la calidad de vida.</a:t>
          </a:r>
          <a:endParaRPr lang="es-MX" sz="1800" kern="1200" dirty="0"/>
        </a:p>
      </dsp:txBody>
      <dsp:txXfrm rot="-5400000">
        <a:off x="5472010" y="1007009"/>
        <a:ext cx="1673998" cy="12494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3FA41-FD04-441C-AC91-6CE0C8DFA58F}">
      <dsp:nvSpPr>
        <dsp:cNvPr id="0" name=""/>
        <dsp:cNvSpPr/>
      </dsp:nvSpPr>
      <dsp:spPr>
        <a:xfrm rot="10800000">
          <a:off x="1692784" y="1710"/>
          <a:ext cx="5472684" cy="1257304"/>
        </a:xfrm>
        <a:prstGeom prst="homePlate">
          <a:avLst/>
        </a:prstGeom>
        <a:solidFill>
          <a:schemeClr val="accent1">
            <a:alpha val="9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Educar a los estudiantes acerca de los problemas de la sociedad </a:t>
          </a:r>
          <a:endParaRPr lang="es-MX" sz="2000" b="1" kern="1200" dirty="0">
            <a:solidFill>
              <a:schemeClr val="tx1"/>
            </a:solidFill>
          </a:endParaRPr>
        </a:p>
      </dsp:txBody>
      <dsp:txXfrm rot="10800000">
        <a:off x="2007110" y="1710"/>
        <a:ext cx="5158358" cy="1257304"/>
      </dsp:txXfrm>
    </dsp:sp>
    <dsp:sp modelId="{01F66B0E-F1B8-4781-A2DC-5B85829071B5}">
      <dsp:nvSpPr>
        <dsp:cNvPr id="0" name=""/>
        <dsp:cNvSpPr/>
      </dsp:nvSpPr>
      <dsp:spPr>
        <a:xfrm>
          <a:off x="1064131" y="1710"/>
          <a:ext cx="1257304" cy="1257304"/>
        </a:xfrm>
        <a:prstGeom prst="ellipse">
          <a:avLst/>
        </a:prstGeom>
        <a:blipFill rotWithShape="1">
          <a:blip xmlns:r="http://schemas.openxmlformats.org/officeDocument/2006/relationships" r:embed="rId1"/>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20F37-0170-4FEB-A197-1F79166ACD49}">
      <dsp:nvSpPr>
        <dsp:cNvPr id="0" name=""/>
        <dsp:cNvSpPr/>
      </dsp:nvSpPr>
      <dsp:spPr>
        <a:xfrm rot="10800000">
          <a:off x="1643614" y="1634329"/>
          <a:ext cx="5472684" cy="1257304"/>
        </a:xfrm>
        <a:prstGeom prst="homePlate">
          <a:avLst/>
        </a:prstGeom>
        <a:solidFill>
          <a:schemeClr val="accent1">
            <a:alpha val="90000"/>
            <a:hueOff val="0"/>
            <a:satOff val="0"/>
            <a:lumOff val="0"/>
            <a:alphaOff val="-2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Lograr que los estudiantes experimenten y comprendan, de primera mano las problemáticas sociales de alguna comunidad</a:t>
          </a:r>
          <a:endParaRPr lang="es-MX" sz="2000" b="1" kern="1200" dirty="0">
            <a:solidFill>
              <a:schemeClr val="tx1"/>
            </a:solidFill>
          </a:endParaRPr>
        </a:p>
      </dsp:txBody>
      <dsp:txXfrm rot="10800000">
        <a:off x="1957940" y="1634329"/>
        <a:ext cx="5158358" cy="1257304"/>
      </dsp:txXfrm>
    </dsp:sp>
    <dsp:sp modelId="{CA939559-4EA1-42F3-820A-8E84B6637B5D}">
      <dsp:nvSpPr>
        <dsp:cNvPr id="0" name=""/>
        <dsp:cNvSpPr/>
      </dsp:nvSpPr>
      <dsp:spPr>
        <a:xfrm>
          <a:off x="1113301" y="1761059"/>
          <a:ext cx="1060624" cy="1003844"/>
        </a:xfrm>
        <a:prstGeom prst="ellipse">
          <a:avLst/>
        </a:prstGeom>
        <a:blipFill rotWithShape="1">
          <a:blip xmlns:r="http://schemas.openxmlformats.org/officeDocument/2006/relationships" r:embed="rId2"/>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8877D9-2C27-4850-8522-4359F7D7116C}">
      <dsp:nvSpPr>
        <dsp:cNvPr id="0" name=""/>
        <dsp:cNvSpPr/>
      </dsp:nvSpPr>
      <dsp:spPr>
        <a:xfrm rot="10800000">
          <a:off x="1687745" y="3266948"/>
          <a:ext cx="5472684" cy="1257304"/>
        </a:xfrm>
        <a:prstGeom prst="homePlate">
          <a:avLst/>
        </a:prstGeom>
        <a:solidFill>
          <a:schemeClr val="accent1">
            <a:alpha val="90000"/>
            <a:hueOff val="0"/>
            <a:satOff val="0"/>
            <a:lumOff val="0"/>
            <a:alphaOff val="-4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76200" rIns="14224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Darles la experiencia y habilidades que necesitarán para actuar en la solución de problemas sociales</a:t>
          </a:r>
          <a:endParaRPr lang="es-MX" sz="2000" b="1" kern="1200" dirty="0">
            <a:solidFill>
              <a:schemeClr val="tx1"/>
            </a:solidFill>
          </a:endParaRPr>
        </a:p>
      </dsp:txBody>
      <dsp:txXfrm rot="10800000">
        <a:off x="2002071" y="3266948"/>
        <a:ext cx="5158358" cy="1257304"/>
      </dsp:txXfrm>
    </dsp:sp>
    <dsp:sp modelId="{027E0342-B10B-4946-B7C7-4B5509A5B7B7}">
      <dsp:nvSpPr>
        <dsp:cNvPr id="0" name=""/>
        <dsp:cNvSpPr/>
      </dsp:nvSpPr>
      <dsp:spPr>
        <a:xfrm>
          <a:off x="1069170" y="3340966"/>
          <a:ext cx="1237149" cy="1109269"/>
        </a:xfrm>
        <a:prstGeom prst="ellipse">
          <a:avLst/>
        </a:prstGeom>
        <a:blipFill rotWithShape="1">
          <a:blip xmlns:r="http://schemas.openxmlformats.org/officeDocument/2006/relationships" r:embed="rId3"/>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D8574-838A-43DB-983D-B51AF4474CF9}">
      <dsp:nvSpPr>
        <dsp:cNvPr id="0" name=""/>
        <dsp:cNvSpPr/>
      </dsp:nvSpPr>
      <dsp:spPr>
        <a:xfrm>
          <a:off x="6277068" y="3375025"/>
          <a:ext cx="373372" cy="1145009"/>
        </a:xfrm>
        <a:custGeom>
          <a:avLst/>
          <a:gdLst/>
          <a:ahLst/>
          <a:cxnLst/>
          <a:rect l="0" t="0" r="0" b="0"/>
          <a:pathLst>
            <a:path>
              <a:moveTo>
                <a:pt x="0" y="0"/>
              </a:moveTo>
              <a:lnTo>
                <a:pt x="0" y="1145009"/>
              </a:lnTo>
              <a:lnTo>
                <a:pt x="373372" y="1145009"/>
              </a:lnTo>
            </a:path>
          </a:pathLst>
        </a:custGeom>
        <a:noFill/>
        <a:ln w="317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A0685C-E564-4C25-8846-283E0116C680}">
      <dsp:nvSpPr>
        <dsp:cNvPr id="0" name=""/>
        <dsp:cNvSpPr/>
      </dsp:nvSpPr>
      <dsp:spPr>
        <a:xfrm>
          <a:off x="4260856" y="1607728"/>
          <a:ext cx="3011871" cy="522721"/>
        </a:xfrm>
        <a:custGeom>
          <a:avLst/>
          <a:gdLst/>
          <a:ahLst/>
          <a:cxnLst/>
          <a:rect l="0" t="0" r="0" b="0"/>
          <a:pathLst>
            <a:path>
              <a:moveTo>
                <a:pt x="0" y="0"/>
              </a:moveTo>
              <a:lnTo>
                <a:pt x="0" y="261360"/>
              </a:lnTo>
              <a:lnTo>
                <a:pt x="3011871" y="261360"/>
              </a:lnTo>
              <a:lnTo>
                <a:pt x="3011871" y="522721"/>
              </a:lnTo>
            </a:path>
          </a:pathLst>
        </a:custGeom>
        <a:noFill/>
        <a:ln w="317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16F1636-CB6D-476E-BC73-5BD415512D6F}">
      <dsp:nvSpPr>
        <dsp:cNvPr id="0" name=""/>
        <dsp:cNvSpPr/>
      </dsp:nvSpPr>
      <dsp:spPr>
        <a:xfrm>
          <a:off x="3265196" y="3375025"/>
          <a:ext cx="373372" cy="1145009"/>
        </a:xfrm>
        <a:custGeom>
          <a:avLst/>
          <a:gdLst/>
          <a:ahLst/>
          <a:cxnLst/>
          <a:rect l="0" t="0" r="0" b="0"/>
          <a:pathLst>
            <a:path>
              <a:moveTo>
                <a:pt x="0" y="0"/>
              </a:moveTo>
              <a:lnTo>
                <a:pt x="0" y="1145009"/>
              </a:lnTo>
              <a:lnTo>
                <a:pt x="373372" y="1145009"/>
              </a:lnTo>
            </a:path>
          </a:pathLst>
        </a:custGeom>
        <a:noFill/>
        <a:ln w="317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43B540-E7CD-47E7-857F-246CF3B94847}">
      <dsp:nvSpPr>
        <dsp:cNvPr id="0" name=""/>
        <dsp:cNvSpPr/>
      </dsp:nvSpPr>
      <dsp:spPr>
        <a:xfrm>
          <a:off x="4215136" y="1607728"/>
          <a:ext cx="91440" cy="522721"/>
        </a:xfrm>
        <a:custGeom>
          <a:avLst/>
          <a:gdLst/>
          <a:ahLst/>
          <a:cxnLst/>
          <a:rect l="0" t="0" r="0" b="0"/>
          <a:pathLst>
            <a:path>
              <a:moveTo>
                <a:pt x="45720" y="0"/>
              </a:moveTo>
              <a:lnTo>
                <a:pt x="45720" y="522721"/>
              </a:lnTo>
            </a:path>
          </a:pathLst>
        </a:custGeom>
        <a:noFill/>
        <a:ln w="317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9B58B7-E28D-41DA-ACB4-A4F7B086EEAA}">
      <dsp:nvSpPr>
        <dsp:cNvPr id="0" name=""/>
        <dsp:cNvSpPr/>
      </dsp:nvSpPr>
      <dsp:spPr>
        <a:xfrm>
          <a:off x="253324" y="3375025"/>
          <a:ext cx="373372" cy="1145009"/>
        </a:xfrm>
        <a:custGeom>
          <a:avLst/>
          <a:gdLst/>
          <a:ahLst/>
          <a:cxnLst/>
          <a:rect l="0" t="0" r="0" b="0"/>
          <a:pathLst>
            <a:path>
              <a:moveTo>
                <a:pt x="0" y="0"/>
              </a:moveTo>
              <a:lnTo>
                <a:pt x="0" y="1145009"/>
              </a:lnTo>
              <a:lnTo>
                <a:pt x="373372" y="1145009"/>
              </a:lnTo>
            </a:path>
          </a:pathLst>
        </a:custGeom>
        <a:noFill/>
        <a:ln w="3175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1CD6B0-6D17-4360-AA22-92A71E41468C}">
      <dsp:nvSpPr>
        <dsp:cNvPr id="0" name=""/>
        <dsp:cNvSpPr/>
      </dsp:nvSpPr>
      <dsp:spPr>
        <a:xfrm>
          <a:off x="1248984" y="1607728"/>
          <a:ext cx="3011871" cy="522721"/>
        </a:xfrm>
        <a:custGeom>
          <a:avLst/>
          <a:gdLst/>
          <a:ahLst/>
          <a:cxnLst/>
          <a:rect l="0" t="0" r="0" b="0"/>
          <a:pathLst>
            <a:path>
              <a:moveTo>
                <a:pt x="3011871" y="0"/>
              </a:moveTo>
              <a:lnTo>
                <a:pt x="3011871" y="261360"/>
              </a:lnTo>
              <a:lnTo>
                <a:pt x="0" y="261360"/>
              </a:lnTo>
              <a:lnTo>
                <a:pt x="0" y="522721"/>
              </a:lnTo>
            </a:path>
          </a:pathLst>
        </a:custGeom>
        <a:noFill/>
        <a:ln w="3175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59C0B2-DB16-4F63-92EA-C0FE8A6E3AD5}">
      <dsp:nvSpPr>
        <dsp:cNvPr id="0" name=""/>
        <dsp:cNvSpPr/>
      </dsp:nvSpPr>
      <dsp:spPr>
        <a:xfrm>
          <a:off x="3016281" y="363153"/>
          <a:ext cx="2489150" cy="1244575"/>
        </a:xfrm>
        <a:prstGeom prst="rect">
          <a:avLst/>
        </a:prstGeom>
        <a:blipFill rotWithShape="0">
          <a:blip xmlns:r="http://schemas.openxmlformats.org/officeDocument/2006/relationships" r:embed="rId1">
            <a:duotone>
              <a:schemeClr val="lt1">
                <a:hueOff val="0"/>
                <a:satOff val="0"/>
                <a:lumOff val="0"/>
                <a:alphaOff val="0"/>
                <a:satMod val="135000"/>
                <a:lumMod val="80000"/>
              </a:schemeClr>
              <a:schemeClr val="l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rPr>
            <a:t>RELACIÓN CON EL CURRÍCULO </a:t>
          </a:r>
          <a:endParaRPr lang="es-MX" sz="1800" b="1" kern="1200" dirty="0">
            <a:solidFill>
              <a:schemeClr val="tx1"/>
            </a:solidFill>
          </a:endParaRPr>
        </a:p>
      </dsp:txBody>
      <dsp:txXfrm>
        <a:off x="3016281" y="363153"/>
        <a:ext cx="2489150" cy="1244575"/>
      </dsp:txXfrm>
    </dsp:sp>
    <dsp:sp modelId="{5F241B3F-02C7-4890-A9CB-5B112DA2F7AE}">
      <dsp:nvSpPr>
        <dsp:cNvPr id="0" name=""/>
        <dsp:cNvSpPr/>
      </dsp:nvSpPr>
      <dsp:spPr>
        <a:xfrm>
          <a:off x="4409" y="2130449"/>
          <a:ext cx="2489150" cy="1244575"/>
        </a:xfrm>
        <a:prstGeom prst="rect">
          <a:avLst/>
        </a:prstGeom>
        <a:blipFill rotWithShape="0">
          <a:blip xmlns:r="http://schemas.openxmlformats.org/officeDocument/2006/relationships" r:embed="rId1">
            <a:duotone>
              <a:schemeClr val="lt1">
                <a:hueOff val="0"/>
                <a:satOff val="0"/>
                <a:lumOff val="0"/>
                <a:alphaOff val="0"/>
                <a:satMod val="135000"/>
                <a:lumMod val="80000"/>
              </a:schemeClr>
              <a:schemeClr val="lt1">
                <a:hueOff val="0"/>
                <a:satOff val="0"/>
                <a:lumOff val="0"/>
                <a:alphaOff val="0"/>
                <a:satMod val="250000"/>
                <a:lumMod val="15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 </a:t>
          </a:r>
          <a:r>
            <a:rPr lang="es-MX" sz="1600" u="sng" kern="1200" dirty="0" smtClean="0">
              <a:solidFill>
                <a:schemeClr val="tx1"/>
              </a:solidFill>
            </a:rPr>
            <a:t>CURRICULAR</a:t>
          </a:r>
          <a:endParaRPr lang="es-MX" sz="1600" u="sng" kern="1200" dirty="0">
            <a:solidFill>
              <a:schemeClr val="tx1"/>
            </a:solidFill>
          </a:endParaRPr>
        </a:p>
      </dsp:txBody>
      <dsp:txXfrm>
        <a:off x="4409" y="2130449"/>
        <a:ext cx="2489150" cy="1244575"/>
      </dsp:txXfrm>
    </dsp:sp>
    <dsp:sp modelId="{5FDFD531-C782-44B4-B1C9-BBC6AA9AE511}">
      <dsp:nvSpPr>
        <dsp:cNvPr id="0" name=""/>
        <dsp:cNvSpPr/>
      </dsp:nvSpPr>
      <dsp:spPr>
        <a:xfrm>
          <a:off x="626696" y="3897746"/>
          <a:ext cx="2489150" cy="1244575"/>
        </a:xfrm>
        <a:prstGeom prst="rect">
          <a:avLst/>
        </a:prstGeom>
        <a:blipFill rotWithShape="0">
          <a:blip xmlns:r="http://schemas.openxmlformats.org/officeDocument/2006/relationships" r:embed="rId1">
            <a:duotone>
              <a:schemeClr val="lt1">
                <a:hueOff val="0"/>
                <a:satOff val="0"/>
                <a:lumOff val="0"/>
                <a:alphaOff val="0"/>
                <a:satMod val="135000"/>
                <a:lumMod val="80000"/>
              </a:schemeClr>
              <a:schemeClr val="lt1">
                <a:hueOff val="0"/>
                <a:satOff val="0"/>
                <a:lumOff val="0"/>
                <a:alphaOff val="0"/>
                <a:satMod val="250000"/>
                <a:lumMod val="15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rPr>
            <a:t>El servicio depende de algún curso o materia del plan de estudios.</a:t>
          </a:r>
          <a:endParaRPr lang="es-MX" sz="1800" kern="1200" dirty="0">
            <a:solidFill>
              <a:schemeClr val="tx1"/>
            </a:solidFill>
          </a:endParaRPr>
        </a:p>
      </dsp:txBody>
      <dsp:txXfrm>
        <a:off x="626696" y="3897746"/>
        <a:ext cx="2489150" cy="1244575"/>
      </dsp:txXfrm>
    </dsp:sp>
    <dsp:sp modelId="{3B82B2C3-91C4-47C2-83E6-C44B6C1665ED}">
      <dsp:nvSpPr>
        <dsp:cNvPr id="0" name=""/>
        <dsp:cNvSpPr/>
      </dsp:nvSpPr>
      <dsp:spPr>
        <a:xfrm>
          <a:off x="3016281" y="2130449"/>
          <a:ext cx="2489150" cy="1244575"/>
        </a:xfrm>
        <a:prstGeom prst="rect">
          <a:avLst/>
        </a:prstGeom>
        <a:blipFill rotWithShape="0">
          <a:blip xmlns:r="http://schemas.openxmlformats.org/officeDocument/2006/relationships" r:embed="rId1">
            <a:duotone>
              <a:schemeClr val="lt1">
                <a:hueOff val="0"/>
                <a:satOff val="0"/>
                <a:lumOff val="0"/>
                <a:alphaOff val="0"/>
                <a:satMod val="135000"/>
                <a:lumMod val="80000"/>
              </a:schemeClr>
              <a:schemeClr val="lt1">
                <a:hueOff val="0"/>
                <a:satOff val="0"/>
                <a:lumOff val="0"/>
                <a:alphaOff val="0"/>
                <a:satMod val="250000"/>
                <a:lumMod val="15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u="sng" kern="1200" dirty="0" smtClean="0">
              <a:solidFill>
                <a:schemeClr val="tx1"/>
              </a:solidFill>
            </a:rPr>
            <a:t>CO-CURRICULAR</a:t>
          </a:r>
          <a:r>
            <a:rPr lang="es-MX" sz="1800" kern="1200" dirty="0" smtClean="0">
              <a:solidFill>
                <a:schemeClr val="tx1"/>
              </a:solidFill>
            </a:rPr>
            <a:t> </a:t>
          </a:r>
          <a:endParaRPr lang="es-MX" sz="1800" kern="1200" dirty="0">
            <a:solidFill>
              <a:schemeClr val="tx1"/>
            </a:solidFill>
          </a:endParaRPr>
        </a:p>
      </dsp:txBody>
      <dsp:txXfrm>
        <a:off x="3016281" y="2130449"/>
        <a:ext cx="2489150" cy="1244575"/>
      </dsp:txXfrm>
    </dsp:sp>
    <dsp:sp modelId="{CF203E87-AA0F-41BC-A2CC-B886D68A2D1F}">
      <dsp:nvSpPr>
        <dsp:cNvPr id="0" name=""/>
        <dsp:cNvSpPr/>
      </dsp:nvSpPr>
      <dsp:spPr>
        <a:xfrm>
          <a:off x="3638568" y="3897746"/>
          <a:ext cx="2489150" cy="1244575"/>
        </a:xfrm>
        <a:prstGeom prst="rect">
          <a:avLst/>
        </a:prstGeom>
        <a:blipFill rotWithShape="0">
          <a:blip xmlns:r="http://schemas.openxmlformats.org/officeDocument/2006/relationships" r:embed="rId1">
            <a:duotone>
              <a:schemeClr val="lt1">
                <a:hueOff val="0"/>
                <a:satOff val="0"/>
                <a:lumOff val="0"/>
                <a:alphaOff val="0"/>
                <a:satMod val="135000"/>
                <a:lumMod val="80000"/>
              </a:schemeClr>
              <a:schemeClr val="lt1">
                <a:hueOff val="0"/>
                <a:satOff val="0"/>
                <a:lumOff val="0"/>
                <a:alphaOff val="0"/>
                <a:satMod val="250000"/>
                <a:lumMod val="15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rPr>
            <a:t>La experiencia de servicio  no depende de una asignatura pero los estudiantes se involucran en experiencias. </a:t>
          </a:r>
          <a:endParaRPr lang="es-MX" sz="1800" kern="1200" dirty="0">
            <a:solidFill>
              <a:schemeClr val="tx1"/>
            </a:solidFill>
          </a:endParaRPr>
        </a:p>
      </dsp:txBody>
      <dsp:txXfrm>
        <a:off x="3638568" y="3897746"/>
        <a:ext cx="2489150" cy="1244575"/>
      </dsp:txXfrm>
    </dsp:sp>
    <dsp:sp modelId="{B3C41FC9-D1F7-4AC8-9C3F-49DBD0A95509}">
      <dsp:nvSpPr>
        <dsp:cNvPr id="0" name=""/>
        <dsp:cNvSpPr/>
      </dsp:nvSpPr>
      <dsp:spPr>
        <a:xfrm>
          <a:off x="6028152" y="2130449"/>
          <a:ext cx="2489150" cy="1244575"/>
        </a:xfrm>
        <a:prstGeom prst="rect">
          <a:avLst/>
        </a:prstGeom>
        <a:blipFill rotWithShape="0">
          <a:blip xmlns:r="http://schemas.openxmlformats.org/officeDocument/2006/relationships" r:embed="rId1">
            <a:duotone>
              <a:schemeClr val="lt1">
                <a:hueOff val="0"/>
                <a:satOff val="0"/>
                <a:lumOff val="0"/>
                <a:alphaOff val="0"/>
                <a:satMod val="135000"/>
                <a:lumMod val="80000"/>
              </a:schemeClr>
              <a:schemeClr val="lt1">
                <a:hueOff val="0"/>
                <a:satOff val="0"/>
                <a:lumOff val="0"/>
                <a:alphaOff val="0"/>
                <a:satMod val="250000"/>
                <a:lumMod val="15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u="sng" kern="1200" dirty="0" smtClean="0">
              <a:solidFill>
                <a:schemeClr val="tx1"/>
              </a:solidFill>
            </a:rPr>
            <a:t>EXTRACURRICULAR</a:t>
          </a:r>
          <a:r>
            <a:rPr lang="es-MX" sz="1800" kern="1200" dirty="0" smtClean="0">
              <a:solidFill>
                <a:schemeClr val="tx1"/>
              </a:solidFill>
            </a:rPr>
            <a:t> </a:t>
          </a:r>
          <a:endParaRPr lang="es-MX" sz="1800" kern="1200" dirty="0">
            <a:solidFill>
              <a:schemeClr val="tx1"/>
            </a:solidFill>
          </a:endParaRPr>
        </a:p>
      </dsp:txBody>
      <dsp:txXfrm>
        <a:off x="6028152" y="2130449"/>
        <a:ext cx="2489150" cy="1244575"/>
      </dsp:txXfrm>
    </dsp:sp>
    <dsp:sp modelId="{B3DF4536-2927-4DBC-B4F7-0F278FC75F13}">
      <dsp:nvSpPr>
        <dsp:cNvPr id="0" name=""/>
        <dsp:cNvSpPr/>
      </dsp:nvSpPr>
      <dsp:spPr>
        <a:xfrm>
          <a:off x="6650440" y="3897746"/>
          <a:ext cx="2489150" cy="1244575"/>
        </a:xfrm>
        <a:prstGeom prst="rect">
          <a:avLst/>
        </a:prstGeom>
        <a:blipFill rotWithShape="0">
          <a:blip xmlns:r="http://schemas.openxmlformats.org/officeDocument/2006/relationships" r:embed="rId1">
            <a:duotone>
              <a:schemeClr val="lt1">
                <a:hueOff val="0"/>
                <a:satOff val="0"/>
                <a:lumOff val="0"/>
                <a:alphaOff val="0"/>
                <a:satMod val="135000"/>
                <a:lumMod val="80000"/>
              </a:schemeClr>
              <a:schemeClr val="lt1">
                <a:hueOff val="0"/>
                <a:satOff val="0"/>
                <a:lumOff val="0"/>
                <a:alphaOff val="0"/>
                <a:satMod val="250000"/>
                <a:lumMod val="150000"/>
              </a:schemeClr>
            </a:duotone>
          </a:blip>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rPr>
            <a:t>No tienen una relación con las asignaturas que los estudiantes están cursando, han cursado o cursarán en su carrera.</a:t>
          </a:r>
        </a:p>
      </dsp:txBody>
      <dsp:txXfrm>
        <a:off x="6650440" y="3897746"/>
        <a:ext cx="2489150" cy="12445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B83B2-400E-4630-BAE5-914581FA1733}">
      <dsp:nvSpPr>
        <dsp:cNvPr id="0" name=""/>
        <dsp:cNvSpPr/>
      </dsp:nvSpPr>
      <dsp:spPr>
        <a:xfrm>
          <a:off x="1532877" y="23662"/>
          <a:ext cx="3032919" cy="3033006"/>
        </a:xfrm>
        <a:prstGeom prst="circularArrow">
          <a:avLst>
            <a:gd name="adj1" fmla="val 10980"/>
            <a:gd name="adj2" fmla="val 1142322"/>
            <a:gd name="adj3" fmla="val 4500000"/>
            <a:gd name="adj4" fmla="val 10800000"/>
            <a:gd name="adj5" fmla="val 12500"/>
          </a:avLst>
        </a:prstGeom>
        <a:blipFill rotWithShape="0">
          <a:blip xmlns:r="http://schemas.openxmlformats.org/officeDocument/2006/relationships" r:embed="rId1">
            <a:duotone>
              <a:schemeClr val="accent5">
                <a:hueOff val="0"/>
                <a:satOff val="0"/>
                <a:lumOff val="0"/>
                <a:alphaOff val="0"/>
                <a:satMod val="135000"/>
                <a:lumMod val="80000"/>
              </a:schemeClr>
              <a:schemeClr val="accent5">
                <a:hueOff val="0"/>
                <a:satOff val="0"/>
                <a:lumOff val="0"/>
                <a:alphaOff val="0"/>
                <a:satMod val="250000"/>
                <a:lumMod val="150000"/>
              </a:schemeClr>
            </a:duotone>
          </a:blip>
          <a:stretch/>
        </a:blipFill>
        <a:ln>
          <a:noFill/>
        </a:ln>
        <a:effectLst>
          <a:innerShdw blurRad="190500">
            <a:srgbClr val="000000">
              <a:alpha val="50000"/>
            </a:srgbClr>
          </a:innerShdw>
        </a:effectLst>
        <a:scene3d>
          <a:camera prst="perspectiveFront" fov="4800000"/>
          <a:lightRig rig="twoPt" dir="t">
            <a:rot lat="0" lon="0" rev="4800000"/>
          </a:lightRig>
        </a:scene3d>
        <a:sp3d>
          <a:bevelT w="0" h="0"/>
        </a:sp3d>
      </dsp:spPr>
      <dsp:style>
        <a:lnRef idx="0">
          <a:scrgbClr r="0" g="0" b="0"/>
        </a:lnRef>
        <a:fillRef idx="3">
          <a:scrgbClr r="0" g="0" b="0"/>
        </a:fillRef>
        <a:effectRef idx="3">
          <a:scrgbClr r="0" g="0" b="0"/>
        </a:effectRef>
        <a:fontRef idx="minor">
          <a:schemeClr val="lt1"/>
        </a:fontRef>
      </dsp:style>
    </dsp:sp>
    <dsp:sp modelId="{59C64D1E-FD57-4163-B8C5-EFA3F7C11855}">
      <dsp:nvSpPr>
        <dsp:cNvPr id="0" name=""/>
        <dsp:cNvSpPr/>
      </dsp:nvSpPr>
      <dsp:spPr>
        <a:xfrm>
          <a:off x="2202724" y="1121733"/>
          <a:ext cx="1692130" cy="845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Cambria" pitchFamily="18" charset="0"/>
            </a:rPr>
            <a:t>Conciencia</a:t>
          </a:r>
          <a:endParaRPr lang="es-MX" sz="1800" b="1" kern="1200" dirty="0">
            <a:latin typeface="Cambria" pitchFamily="18" charset="0"/>
          </a:endParaRPr>
        </a:p>
      </dsp:txBody>
      <dsp:txXfrm>
        <a:off x="2202724" y="1121733"/>
        <a:ext cx="1692130" cy="845965"/>
      </dsp:txXfrm>
    </dsp:sp>
    <dsp:sp modelId="{BDAB85E7-1E31-4800-9D7C-400A91A3432B}">
      <dsp:nvSpPr>
        <dsp:cNvPr id="0" name=""/>
        <dsp:cNvSpPr/>
      </dsp:nvSpPr>
      <dsp:spPr>
        <a:xfrm>
          <a:off x="906811" y="1967698"/>
          <a:ext cx="2605508" cy="2606610"/>
        </a:xfrm>
        <a:prstGeom prst="blockArc">
          <a:avLst>
            <a:gd name="adj1" fmla="val 0"/>
            <a:gd name="adj2" fmla="val 18900000"/>
            <a:gd name="adj3" fmla="val 12740"/>
          </a:avLst>
        </a:prstGeom>
        <a:blipFill rotWithShape="0">
          <a:blip xmlns:r="http://schemas.openxmlformats.org/officeDocument/2006/relationships" r:embed="rId1">
            <a:duotone>
              <a:schemeClr val="accent5">
                <a:hueOff val="530034"/>
                <a:satOff val="19740"/>
                <a:lumOff val="35490"/>
                <a:alphaOff val="0"/>
                <a:satMod val="135000"/>
                <a:lumMod val="80000"/>
              </a:schemeClr>
              <a:schemeClr val="accent5">
                <a:hueOff val="530034"/>
                <a:satOff val="19740"/>
                <a:lumOff val="35490"/>
                <a:alphaOff val="0"/>
                <a:satMod val="250000"/>
                <a:lumMod val="150000"/>
              </a:schemeClr>
            </a:duotone>
          </a:blip>
          <a:stretch/>
        </a:blipFill>
        <a:ln>
          <a:noFill/>
        </a:ln>
        <a:effectLst>
          <a:innerShdw blurRad="190500">
            <a:srgbClr val="000000">
              <a:alpha val="50000"/>
            </a:srgbClr>
          </a:innerShdw>
        </a:effectLst>
        <a:scene3d>
          <a:camera prst="perspectiveFront" fov="4800000"/>
          <a:lightRig rig="twoPt" dir="t">
            <a:rot lat="0" lon="0" rev="4800000"/>
          </a:lightRig>
        </a:scene3d>
        <a:sp3d>
          <a:bevelT w="0" h="0"/>
        </a:sp3d>
      </dsp:spPr>
      <dsp:style>
        <a:lnRef idx="0">
          <a:scrgbClr r="0" g="0" b="0"/>
        </a:lnRef>
        <a:fillRef idx="3">
          <a:scrgbClr r="0" g="0" b="0"/>
        </a:fillRef>
        <a:effectRef idx="3">
          <a:scrgbClr r="0" g="0" b="0"/>
        </a:effectRef>
        <a:fontRef idx="minor">
          <a:schemeClr val="lt1"/>
        </a:fontRef>
      </dsp:style>
    </dsp:sp>
    <dsp:sp modelId="{4DD8B193-77CA-470C-B8CE-07CBB1A18E8B}">
      <dsp:nvSpPr>
        <dsp:cNvPr id="0" name=""/>
        <dsp:cNvSpPr/>
      </dsp:nvSpPr>
      <dsp:spPr>
        <a:xfrm>
          <a:off x="1234741" y="2867816"/>
          <a:ext cx="1935966" cy="845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Cambria" pitchFamily="18" charset="0"/>
            </a:rPr>
            <a:t>Responsabilidad.</a:t>
          </a:r>
          <a:endParaRPr lang="es-MX" sz="1800" b="1" kern="1200" dirty="0">
            <a:latin typeface="Cambria" pitchFamily="18" charset="0"/>
          </a:endParaRPr>
        </a:p>
      </dsp:txBody>
      <dsp:txXfrm>
        <a:off x="1234741" y="2867816"/>
        <a:ext cx="1935966" cy="8459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329A-4E61-4A1C-9F61-BABCA6B5DC14}">
      <dsp:nvSpPr>
        <dsp:cNvPr id="0" name=""/>
        <dsp:cNvSpPr/>
      </dsp:nvSpPr>
      <dsp:spPr>
        <a:xfrm>
          <a:off x="2492255" y="1418224"/>
          <a:ext cx="3533121" cy="3533121"/>
        </a:xfrm>
        <a:prstGeom prst="ellipse">
          <a:avLst/>
        </a:prstGeom>
        <a:blipFill rotWithShape="0">
          <a:blip xmlns:r="http://schemas.openxmlformats.org/officeDocument/2006/relationships" r:embed="rId1">
            <a:duotone>
              <a:schemeClr val="accent4">
                <a:alpha val="50000"/>
                <a:hueOff val="0"/>
                <a:satOff val="0"/>
                <a:lumOff val="0"/>
                <a:alphaOff val="0"/>
                <a:satMod val="135000"/>
                <a:lumMod val="80000"/>
              </a:schemeClr>
              <a:schemeClr val="accent4">
                <a:alpha val="50000"/>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MX" sz="3600" kern="1200" dirty="0" smtClean="0">
              <a:latin typeface="Cambria" pitchFamily="18" charset="0"/>
            </a:rPr>
            <a:t>Aprendizaje</a:t>
          </a:r>
          <a:endParaRPr lang="es-MX" sz="3600" kern="1200" dirty="0">
            <a:latin typeface="Cambria" pitchFamily="18" charset="0"/>
          </a:endParaRPr>
        </a:p>
      </dsp:txBody>
      <dsp:txXfrm>
        <a:off x="3009669" y="1935638"/>
        <a:ext cx="2498293" cy="2498293"/>
      </dsp:txXfrm>
    </dsp:sp>
    <dsp:sp modelId="{0D717464-C583-4E34-9B7E-8C2F301A4848}">
      <dsp:nvSpPr>
        <dsp:cNvPr id="0" name=""/>
        <dsp:cNvSpPr/>
      </dsp:nvSpPr>
      <dsp:spPr>
        <a:xfrm>
          <a:off x="3375535" y="630"/>
          <a:ext cx="1766560" cy="1766560"/>
        </a:xfrm>
        <a:prstGeom prst="ellipse">
          <a:avLst/>
        </a:prstGeom>
        <a:blipFill rotWithShape="0">
          <a:blip xmlns:r="http://schemas.openxmlformats.org/officeDocument/2006/relationships" r:embed="rId1">
            <a:duotone>
              <a:schemeClr val="accent4">
                <a:alpha val="50000"/>
                <a:hueOff val="732132"/>
                <a:satOff val="-5786"/>
                <a:lumOff val="-5294"/>
                <a:alphaOff val="0"/>
                <a:satMod val="135000"/>
                <a:lumMod val="80000"/>
              </a:schemeClr>
              <a:schemeClr val="accent4">
                <a:alpha val="50000"/>
                <a:hueOff val="732132"/>
                <a:satOff val="-5786"/>
                <a:lumOff val="-5294"/>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smtClean="0">
              <a:latin typeface="Cambria" pitchFamily="18" charset="0"/>
            </a:rPr>
            <a:t>Histórico</a:t>
          </a:r>
          <a:endParaRPr lang="es-MX" sz="1900" kern="1200" dirty="0">
            <a:latin typeface="Cambria" pitchFamily="18" charset="0"/>
          </a:endParaRPr>
        </a:p>
      </dsp:txBody>
      <dsp:txXfrm>
        <a:off x="3634242" y="259337"/>
        <a:ext cx="1249146" cy="1249146"/>
      </dsp:txXfrm>
    </dsp:sp>
    <dsp:sp modelId="{55736FEF-3FC0-4528-9EDF-4F91345BBF6E}">
      <dsp:nvSpPr>
        <dsp:cNvPr id="0" name=""/>
        <dsp:cNvSpPr/>
      </dsp:nvSpPr>
      <dsp:spPr>
        <a:xfrm>
          <a:off x="5676410" y="2301505"/>
          <a:ext cx="1766560" cy="1766560"/>
        </a:xfrm>
        <a:prstGeom prst="ellipse">
          <a:avLst/>
        </a:prstGeom>
        <a:blipFill rotWithShape="0">
          <a:blip xmlns:r="http://schemas.openxmlformats.org/officeDocument/2006/relationships" r:embed="rId1">
            <a:duotone>
              <a:schemeClr val="accent4">
                <a:alpha val="50000"/>
                <a:hueOff val="1464263"/>
                <a:satOff val="-11572"/>
                <a:lumOff val="-10588"/>
                <a:alphaOff val="0"/>
                <a:satMod val="135000"/>
                <a:lumMod val="80000"/>
              </a:schemeClr>
              <a:schemeClr val="accent4">
                <a:alpha val="50000"/>
                <a:hueOff val="1464263"/>
                <a:satOff val="-11572"/>
                <a:lumOff val="-10588"/>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smtClean="0">
              <a:latin typeface="Cambria" pitchFamily="18" charset="0"/>
            </a:rPr>
            <a:t>Sociológico</a:t>
          </a:r>
          <a:endParaRPr lang="es-MX" sz="1900" kern="1200" dirty="0">
            <a:latin typeface="Cambria" pitchFamily="18" charset="0"/>
          </a:endParaRPr>
        </a:p>
      </dsp:txBody>
      <dsp:txXfrm>
        <a:off x="5935117" y="2560212"/>
        <a:ext cx="1249146" cy="1249146"/>
      </dsp:txXfrm>
    </dsp:sp>
    <dsp:sp modelId="{52FB8041-65B3-475D-A168-7502A6172093}">
      <dsp:nvSpPr>
        <dsp:cNvPr id="0" name=""/>
        <dsp:cNvSpPr/>
      </dsp:nvSpPr>
      <dsp:spPr>
        <a:xfrm>
          <a:off x="3375535" y="4602379"/>
          <a:ext cx="1766560" cy="1766560"/>
        </a:xfrm>
        <a:prstGeom prst="ellipse">
          <a:avLst/>
        </a:prstGeom>
        <a:blipFill rotWithShape="0">
          <a:blip xmlns:r="http://schemas.openxmlformats.org/officeDocument/2006/relationships" r:embed="rId1">
            <a:duotone>
              <a:schemeClr val="accent4">
                <a:alpha val="50000"/>
                <a:hueOff val="2196395"/>
                <a:satOff val="-17357"/>
                <a:lumOff val="-15883"/>
                <a:alphaOff val="0"/>
                <a:satMod val="135000"/>
                <a:lumMod val="80000"/>
              </a:schemeClr>
              <a:schemeClr val="accent4">
                <a:alpha val="50000"/>
                <a:hueOff val="2196395"/>
                <a:satOff val="-17357"/>
                <a:lumOff val="-15883"/>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smtClean="0">
              <a:latin typeface="Cambria" pitchFamily="18" charset="0"/>
            </a:rPr>
            <a:t>Cultural</a:t>
          </a:r>
          <a:endParaRPr lang="es-MX" sz="1900" kern="1200" dirty="0">
            <a:latin typeface="Cambria" pitchFamily="18" charset="0"/>
          </a:endParaRPr>
        </a:p>
      </dsp:txBody>
      <dsp:txXfrm>
        <a:off x="3634242" y="4861086"/>
        <a:ext cx="1249146" cy="1249146"/>
      </dsp:txXfrm>
    </dsp:sp>
    <dsp:sp modelId="{7E367DF0-DC4A-4C99-B82F-23D5B57C6B87}">
      <dsp:nvSpPr>
        <dsp:cNvPr id="0" name=""/>
        <dsp:cNvSpPr/>
      </dsp:nvSpPr>
      <dsp:spPr>
        <a:xfrm>
          <a:off x="1074661" y="2301505"/>
          <a:ext cx="1766560" cy="1766560"/>
        </a:xfrm>
        <a:prstGeom prst="ellipse">
          <a:avLst/>
        </a:prstGeom>
        <a:blipFill rotWithShape="0">
          <a:blip xmlns:r="http://schemas.openxmlformats.org/officeDocument/2006/relationships" r:embed="rId1">
            <a:duotone>
              <a:schemeClr val="accent4">
                <a:alpha val="50000"/>
                <a:hueOff val="2928527"/>
                <a:satOff val="-23143"/>
                <a:lumOff val="-21177"/>
                <a:alphaOff val="0"/>
                <a:satMod val="135000"/>
                <a:lumMod val="80000"/>
              </a:schemeClr>
              <a:schemeClr val="accent4">
                <a:alpha val="50000"/>
                <a:hueOff val="2928527"/>
                <a:satOff val="-23143"/>
                <a:lumOff val="-21177"/>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smtClean="0">
              <a:latin typeface="Cambria" pitchFamily="18" charset="0"/>
            </a:rPr>
            <a:t>Político</a:t>
          </a:r>
          <a:endParaRPr lang="es-MX" sz="1900" kern="1200" dirty="0">
            <a:latin typeface="Cambria" pitchFamily="18" charset="0"/>
          </a:endParaRPr>
        </a:p>
      </dsp:txBody>
      <dsp:txXfrm>
        <a:off x="1333368" y="2560212"/>
        <a:ext cx="1249146" cy="12491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016C7-A83A-4335-BC45-22A8C3F50BC9}">
      <dsp:nvSpPr>
        <dsp:cNvPr id="0" name=""/>
        <dsp:cNvSpPr/>
      </dsp:nvSpPr>
      <dsp:spPr>
        <a:xfrm>
          <a:off x="0" y="1357788"/>
          <a:ext cx="8229600" cy="1810385"/>
        </a:xfrm>
        <a:prstGeom prst="notchedRightArrow">
          <a:avLst/>
        </a:prstGeom>
        <a:blipFill rotWithShape="0">
          <a:blip xmlns:r="http://schemas.openxmlformats.org/officeDocument/2006/relationships" r:embed="rId1">
            <a:duotone>
              <a:schemeClr val="accent2">
                <a:tint val="40000"/>
                <a:hueOff val="0"/>
                <a:satOff val="0"/>
                <a:lumOff val="0"/>
                <a:alphaOff val="0"/>
                <a:satMod val="135000"/>
                <a:lumMod val="80000"/>
              </a:schemeClr>
              <a:schemeClr val="accent2">
                <a:tint val="40000"/>
                <a:hueOff val="0"/>
                <a:satOff val="0"/>
                <a:lumOff val="0"/>
                <a:alphaOff val="0"/>
                <a:satMod val="250000"/>
                <a:lumMod val="150000"/>
              </a:schemeClr>
            </a:duotone>
          </a:blip>
          <a:stretch/>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7DB3CBF-FE94-46A5-AFDB-E380C3990CB2}">
      <dsp:nvSpPr>
        <dsp:cNvPr id="0" name=""/>
        <dsp:cNvSpPr/>
      </dsp:nvSpPr>
      <dsp:spPr>
        <a:xfrm>
          <a:off x="3616" y="0"/>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lvl="0" algn="ctr" defTabSz="1466850">
            <a:lnSpc>
              <a:spcPct val="90000"/>
            </a:lnSpc>
            <a:spcBef>
              <a:spcPct val="0"/>
            </a:spcBef>
            <a:spcAft>
              <a:spcPct val="35000"/>
            </a:spcAft>
          </a:pPr>
          <a:r>
            <a:rPr lang="es-MX" sz="3300" kern="1200" dirty="0" smtClean="0">
              <a:latin typeface="Cambria" pitchFamily="18" charset="0"/>
            </a:rPr>
            <a:t>Toma de decisiones</a:t>
          </a:r>
          <a:endParaRPr lang="es-MX" sz="3300" kern="1200" dirty="0">
            <a:latin typeface="Cambria" pitchFamily="18" charset="0"/>
          </a:endParaRPr>
        </a:p>
      </dsp:txBody>
      <dsp:txXfrm>
        <a:off x="3616" y="0"/>
        <a:ext cx="2386905" cy="1810385"/>
      </dsp:txXfrm>
    </dsp:sp>
    <dsp:sp modelId="{DA545B52-390D-4A8A-B27F-6A996283DC24}">
      <dsp:nvSpPr>
        <dsp:cNvPr id="0" name=""/>
        <dsp:cNvSpPr/>
      </dsp:nvSpPr>
      <dsp:spPr>
        <a:xfrm>
          <a:off x="970771" y="2036683"/>
          <a:ext cx="452596" cy="452596"/>
        </a:xfrm>
        <a:prstGeom prst="ellipse">
          <a:avLst/>
        </a:prstGeom>
        <a:blipFill rotWithShape="0">
          <a:blip xmlns:r="http://schemas.openxmlformats.org/officeDocument/2006/relationships" r:embed="rId1">
            <a:duotone>
              <a:schemeClr val="accent2">
                <a:alpha val="90000"/>
                <a:hueOff val="0"/>
                <a:satOff val="0"/>
                <a:lumOff val="0"/>
                <a:alphaOff val="0"/>
                <a:satMod val="135000"/>
                <a:lumMod val="80000"/>
              </a:schemeClr>
              <a:schemeClr val="accent2">
                <a:alpha val="90000"/>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A49519-75A6-4BE7-80EE-5E3EE127C5D7}">
      <dsp:nvSpPr>
        <dsp:cNvPr id="0" name=""/>
        <dsp:cNvSpPr/>
      </dsp:nvSpPr>
      <dsp:spPr>
        <a:xfrm>
          <a:off x="2509867" y="2715577"/>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t" anchorCtr="0">
          <a:noAutofit/>
        </a:bodyPr>
        <a:lstStyle/>
        <a:p>
          <a:pPr lvl="0" algn="ctr" defTabSz="1466850">
            <a:lnSpc>
              <a:spcPct val="90000"/>
            </a:lnSpc>
            <a:spcBef>
              <a:spcPct val="0"/>
            </a:spcBef>
            <a:spcAft>
              <a:spcPct val="35000"/>
            </a:spcAft>
          </a:pPr>
          <a:r>
            <a:rPr lang="es-MX" sz="3300" kern="1200" dirty="0" smtClean="0">
              <a:latin typeface="Cambria" pitchFamily="18" charset="0"/>
            </a:rPr>
            <a:t>Cambio</a:t>
          </a:r>
          <a:endParaRPr lang="es-MX" sz="3300" kern="1200" dirty="0">
            <a:latin typeface="Cambria" pitchFamily="18" charset="0"/>
          </a:endParaRPr>
        </a:p>
      </dsp:txBody>
      <dsp:txXfrm>
        <a:off x="2509867" y="2715577"/>
        <a:ext cx="2386905" cy="1810385"/>
      </dsp:txXfrm>
    </dsp:sp>
    <dsp:sp modelId="{C2A33416-9B7F-4FC6-A671-245F256359D7}">
      <dsp:nvSpPr>
        <dsp:cNvPr id="0" name=""/>
        <dsp:cNvSpPr/>
      </dsp:nvSpPr>
      <dsp:spPr>
        <a:xfrm>
          <a:off x="3477021" y="2036683"/>
          <a:ext cx="452596" cy="452596"/>
        </a:xfrm>
        <a:prstGeom prst="ellipse">
          <a:avLst/>
        </a:prstGeom>
        <a:blipFill rotWithShape="0">
          <a:blip xmlns:r="http://schemas.openxmlformats.org/officeDocument/2006/relationships" r:embed="rId1">
            <a:duotone>
              <a:schemeClr val="accent2">
                <a:alpha val="90000"/>
                <a:hueOff val="0"/>
                <a:satOff val="0"/>
                <a:lumOff val="0"/>
                <a:alphaOff val="-20000"/>
                <a:satMod val="135000"/>
                <a:lumMod val="80000"/>
              </a:schemeClr>
              <a:schemeClr val="accent2">
                <a:alpha val="90000"/>
                <a:hueOff val="0"/>
                <a:satOff val="0"/>
                <a:lumOff val="0"/>
                <a:alphaOff val="-2000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C9BFF7-24B8-49A6-A0D7-BEDC505AD25C}">
      <dsp:nvSpPr>
        <dsp:cNvPr id="0" name=""/>
        <dsp:cNvSpPr/>
      </dsp:nvSpPr>
      <dsp:spPr>
        <a:xfrm>
          <a:off x="5016118" y="0"/>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lvl="0" algn="ctr" defTabSz="1466850">
            <a:lnSpc>
              <a:spcPct val="90000"/>
            </a:lnSpc>
            <a:spcBef>
              <a:spcPct val="0"/>
            </a:spcBef>
            <a:spcAft>
              <a:spcPct val="35000"/>
            </a:spcAft>
          </a:pPr>
          <a:r>
            <a:rPr lang="es-MX" sz="3300" kern="1200" dirty="0" smtClean="0">
              <a:latin typeface="Cambria" pitchFamily="18" charset="0"/>
            </a:rPr>
            <a:t>Impacto</a:t>
          </a:r>
          <a:endParaRPr lang="es-MX" sz="3300" kern="1200" dirty="0">
            <a:latin typeface="Cambria" pitchFamily="18" charset="0"/>
          </a:endParaRPr>
        </a:p>
      </dsp:txBody>
      <dsp:txXfrm>
        <a:off x="5016118" y="0"/>
        <a:ext cx="2386905" cy="1810385"/>
      </dsp:txXfrm>
    </dsp:sp>
    <dsp:sp modelId="{F4A3425C-8896-4994-B319-F5A41323F488}">
      <dsp:nvSpPr>
        <dsp:cNvPr id="0" name=""/>
        <dsp:cNvSpPr/>
      </dsp:nvSpPr>
      <dsp:spPr>
        <a:xfrm>
          <a:off x="5983272" y="2036683"/>
          <a:ext cx="452596" cy="452596"/>
        </a:xfrm>
        <a:prstGeom prst="ellipse">
          <a:avLst/>
        </a:prstGeom>
        <a:blipFill rotWithShape="0">
          <a:blip xmlns:r="http://schemas.openxmlformats.org/officeDocument/2006/relationships" r:embed="rId1">
            <a:duotone>
              <a:schemeClr val="accent2">
                <a:alpha val="90000"/>
                <a:hueOff val="0"/>
                <a:satOff val="0"/>
                <a:lumOff val="0"/>
                <a:alphaOff val="-40000"/>
                <a:satMod val="135000"/>
                <a:lumMod val="80000"/>
              </a:schemeClr>
              <a:schemeClr val="accent2">
                <a:alpha val="90000"/>
                <a:hueOff val="0"/>
                <a:satOff val="0"/>
                <a:lumOff val="0"/>
                <a:alphaOff val="-4000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51F15-E087-F24A-A015-F9C5916C9AD3}">
      <dsp:nvSpPr>
        <dsp:cNvPr id="0" name=""/>
        <dsp:cNvSpPr/>
      </dsp:nvSpPr>
      <dsp:spPr>
        <a:xfrm rot="5400000">
          <a:off x="-136177" y="137878"/>
          <a:ext cx="907851" cy="635496"/>
        </a:xfrm>
        <a:prstGeom prst="chevron">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A)</a:t>
          </a:r>
          <a:endParaRPr lang="es-ES" sz="1800" kern="1200" dirty="0"/>
        </a:p>
      </dsp:txBody>
      <dsp:txXfrm rot="-5400000">
        <a:off x="1" y="319448"/>
        <a:ext cx="635496" cy="272355"/>
      </dsp:txXfrm>
    </dsp:sp>
    <dsp:sp modelId="{A8F3482C-E955-A84B-9259-F0AA1C705179}">
      <dsp:nvSpPr>
        <dsp:cNvPr id="0" name=""/>
        <dsp:cNvSpPr/>
      </dsp:nvSpPr>
      <dsp:spPr>
        <a:xfrm rot="5400000">
          <a:off x="3070696" y="-2433499"/>
          <a:ext cx="590103" cy="5460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smtClean="0"/>
            <a:t>Desarrollar una comprensión</a:t>
          </a:r>
          <a:endParaRPr lang="es-ES" sz="3100" kern="1200" dirty="0"/>
        </a:p>
      </dsp:txBody>
      <dsp:txXfrm rot="-5400000">
        <a:off x="635496" y="30507"/>
        <a:ext cx="5431697" cy="532491"/>
      </dsp:txXfrm>
    </dsp:sp>
    <dsp:sp modelId="{94B5FB10-BDC8-774B-BD7E-449D8421F2AB}">
      <dsp:nvSpPr>
        <dsp:cNvPr id="0" name=""/>
        <dsp:cNvSpPr/>
      </dsp:nvSpPr>
      <dsp:spPr>
        <a:xfrm rot="5400000">
          <a:off x="-136177" y="926065"/>
          <a:ext cx="907851" cy="635496"/>
        </a:xfrm>
        <a:prstGeom prst="chevron">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B)</a:t>
          </a:r>
          <a:endParaRPr lang="es-ES" sz="1800" kern="1200" dirty="0"/>
        </a:p>
      </dsp:txBody>
      <dsp:txXfrm rot="-5400000">
        <a:off x="1" y="1107635"/>
        <a:ext cx="635496" cy="272355"/>
      </dsp:txXfrm>
    </dsp:sp>
    <dsp:sp modelId="{BC3296CA-6705-DD4C-8948-655D6AB2B5FF}">
      <dsp:nvSpPr>
        <dsp:cNvPr id="0" name=""/>
        <dsp:cNvSpPr/>
      </dsp:nvSpPr>
      <dsp:spPr>
        <a:xfrm rot="5400000">
          <a:off x="3070696" y="-1645312"/>
          <a:ext cx="590103" cy="5460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smtClean="0"/>
            <a:t>Conocimiento práctico </a:t>
          </a:r>
          <a:endParaRPr lang="es-ES" sz="3100" kern="1200" dirty="0"/>
        </a:p>
      </dsp:txBody>
      <dsp:txXfrm rot="-5400000">
        <a:off x="635496" y="818694"/>
        <a:ext cx="5431697" cy="532491"/>
      </dsp:txXfrm>
    </dsp:sp>
    <dsp:sp modelId="{94336DB0-F1D4-F04B-B449-A74F40A66E79}">
      <dsp:nvSpPr>
        <dsp:cNvPr id="0" name=""/>
        <dsp:cNvSpPr/>
      </dsp:nvSpPr>
      <dsp:spPr>
        <a:xfrm rot="5400000">
          <a:off x="-136177" y="1714251"/>
          <a:ext cx="907851" cy="635496"/>
        </a:xfrm>
        <a:prstGeom prst="chevron">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 </a:t>
          </a:r>
          <a:endParaRPr lang="es-ES" sz="1800" kern="1200" dirty="0"/>
        </a:p>
      </dsp:txBody>
      <dsp:txXfrm rot="-5400000">
        <a:off x="1" y="1895821"/>
        <a:ext cx="635496" cy="272355"/>
      </dsp:txXfrm>
    </dsp:sp>
    <dsp:sp modelId="{49855759-00E5-B542-A6C1-51F9CEE5439C}">
      <dsp:nvSpPr>
        <dsp:cNvPr id="0" name=""/>
        <dsp:cNvSpPr/>
      </dsp:nvSpPr>
      <dsp:spPr>
        <a:xfrm rot="5400000">
          <a:off x="3070696" y="-857125"/>
          <a:ext cx="590103" cy="5460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smtClean="0"/>
            <a:t>Adquisición de estrategias </a:t>
          </a:r>
          <a:endParaRPr lang="es-ES" sz="3100" kern="1200" dirty="0"/>
        </a:p>
      </dsp:txBody>
      <dsp:txXfrm rot="-5400000">
        <a:off x="635496" y="1606881"/>
        <a:ext cx="5431697" cy="532491"/>
      </dsp:txXfrm>
    </dsp:sp>
    <dsp:sp modelId="{29297AC4-2EDF-E149-834F-ACD4F9CF4F72}">
      <dsp:nvSpPr>
        <dsp:cNvPr id="0" name=""/>
        <dsp:cNvSpPr/>
      </dsp:nvSpPr>
      <dsp:spPr>
        <a:xfrm rot="5400000">
          <a:off x="-136177" y="2502438"/>
          <a:ext cx="907851" cy="635496"/>
        </a:xfrm>
        <a:prstGeom prst="chevron">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D)</a:t>
          </a:r>
          <a:endParaRPr lang="es-ES" sz="1800" kern="1200" dirty="0"/>
        </a:p>
      </dsp:txBody>
      <dsp:txXfrm rot="-5400000">
        <a:off x="1" y="2684008"/>
        <a:ext cx="635496" cy="272355"/>
      </dsp:txXfrm>
    </dsp:sp>
    <dsp:sp modelId="{13E7A2E4-8697-A843-9282-12884497EC73}">
      <dsp:nvSpPr>
        <dsp:cNvPr id="0" name=""/>
        <dsp:cNvSpPr/>
      </dsp:nvSpPr>
      <dsp:spPr>
        <a:xfrm rot="5400000">
          <a:off x="3070696" y="-68939"/>
          <a:ext cx="590103" cy="5460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smtClean="0"/>
            <a:t>Considerar información</a:t>
          </a:r>
          <a:endParaRPr lang="es-ES" sz="3100" kern="1200" dirty="0"/>
        </a:p>
      </dsp:txBody>
      <dsp:txXfrm rot="-5400000">
        <a:off x="635496" y="2395067"/>
        <a:ext cx="5431697" cy="532491"/>
      </dsp:txXfrm>
    </dsp:sp>
    <dsp:sp modelId="{3A78FBA3-8AC4-A14D-9891-1C939B6A0E34}">
      <dsp:nvSpPr>
        <dsp:cNvPr id="0" name=""/>
        <dsp:cNvSpPr/>
      </dsp:nvSpPr>
      <dsp:spPr>
        <a:xfrm rot="5400000">
          <a:off x="-136177" y="3290625"/>
          <a:ext cx="907851" cy="635496"/>
        </a:xfrm>
        <a:prstGeom prst="chevron">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 E) </a:t>
          </a:r>
          <a:endParaRPr lang="es-ES" sz="1800" kern="1200" dirty="0"/>
        </a:p>
      </dsp:txBody>
      <dsp:txXfrm rot="-5400000">
        <a:off x="1" y="3472195"/>
        <a:ext cx="635496" cy="272355"/>
      </dsp:txXfrm>
    </dsp:sp>
    <dsp:sp modelId="{71BCF65C-59CC-0F44-BF85-E569ED9CB48A}">
      <dsp:nvSpPr>
        <dsp:cNvPr id="0" name=""/>
        <dsp:cNvSpPr/>
      </dsp:nvSpPr>
      <dsp:spPr>
        <a:xfrm rot="5400000">
          <a:off x="3070696" y="719247"/>
          <a:ext cx="590103" cy="54605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s-ES" sz="3100" kern="1200" dirty="0" smtClean="0"/>
            <a:t>Solucionar problemas </a:t>
          </a:r>
          <a:endParaRPr lang="es-ES" sz="3100" kern="1200" dirty="0"/>
        </a:p>
      </dsp:txBody>
      <dsp:txXfrm rot="-5400000">
        <a:off x="635496" y="3183253"/>
        <a:ext cx="5431697" cy="5324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8DE5D-1287-9149-88CB-456C5F04CAD3}">
      <dsp:nvSpPr>
        <dsp:cNvPr id="0" name=""/>
        <dsp:cNvSpPr/>
      </dsp:nvSpPr>
      <dsp:spPr>
        <a:xfrm>
          <a:off x="3536" y="1305476"/>
          <a:ext cx="2187592" cy="18043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just" defTabSz="1022350">
            <a:lnSpc>
              <a:spcPct val="90000"/>
            </a:lnSpc>
            <a:spcBef>
              <a:spcPct val="0"/>
            </a:spcBef>
            <a:spcAft>
              <a:spcPct val="15000"/>
            </a:spcAft>
            <a:buChar char="••"/>
          </a:pPr>
          <a:r>
            <a:rPr lang="es-ES" sz="2300" kern="1200" dirty="0" smtClean="0"/>
            <a:t>Promueven una forma de aprendizaje</a:t>
          </a:r>
          <a:endParaRPr lang="es-ES" sz="2300" kern="1200" dirty="0"/>
        </a:p>
      </dsp:txBody>
      <dsp:txXfrm>
        <a:off x="45058" y="1346998"/>
        <a:ext cx="2104548" cy="1334625"/>
      </dsp:txXfrm>
    </dsp:sp>
    <dsp:sp modelId="{6ECA15B8-3550-5748-B6E4-C1ED4F74DE2E}">
      <dsp:nvSpPr>
        <dsp:cNvPr id="0" name=""/>
        <dsp:cNvSpPr/>
      </dsp:nvSpPr>
      <dsp:spPr>
        <a:xfrm>
          <a:off x="1242077" y="1768146"/>
          <a:ext cx="2363846" cy="2363846"/>
        </a:xfrm>
        <a:prstGeom prst="leftCircularArrow">
          <a:avLst>
            <a:gd name="adj1" fmla="val 2950"/>
            <a:gd name="adj2" fmla="val 361286"/>
            <a:gd name="adj3" fmla="val 2136797"/>
            <a:gd name="adj4" fmla="val 9024489"/>
            <a:gd name="adj5" fmla="val 3442"/>
          </a:avLst>
        </a:prstGeom>
        <a:blipFill rotWithShape="0">
          <a:blip xmlns:r="http://schemas.openxmlformats.org/officeDocument/2006/relationships" r:embed="rId1">
            <a:duotone>
              <a:schemeClr val="accent1">
                <a:tint val="60000"/>
                <a:hueOff val="0"/>
                <a:satOff val="0"/>
                <a:lumOff val="0"/>
                <a:alphaOff val="0"/>
                <a:satMod val="135000"/>
                <a:lumMod val="80000"/>
              </a:schemeClr>
              <a:schemeClr val="accent1">
                <a:tint val="60000"/>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8898BEAF-D6F9-924A-AFFC-C7ED0B2686F9}">
      <dsp:nvSpPr>
        <dsp:cNvPr id="0" name=""/>
        <dsp:cNvSpPr/>
      </dsp:nvSpPr>
      <dsp:spPr>
        <a:xfrm>
          <a:off x="489667" y="2723146"/>
          <a:ext cx="1944526" cy="773274"/>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t>Howard (1993)</a:t>
          </a:r>
          <a:endParaRPr lang="es-ES" sz="1900" kern="1200" dirty="0"/>
        </a:p>
      </dsp:txBody>
      <dsp:txXfrm>
        <a:off x="512315" y="2745794"/>
        <a:ext cx="1899230" cy="727978"/>
      </dsp:txXfrm>
    </dsp:sp>
    <dsp:sp modelId="{DAD2C457-0990-F442-A194-537B9EBDD332}">
      <dsp:nvSpPr>
        <dsp:cNvPr id="0" name=""/>
        <dsp:cNvSpPr/>
      </dsp:nvSpPr>
      <dsp:spPr>
        <a:xfrm>
          <a:off x="2766252" y="1305476"/>
          <a:ext cx="2187592" cy="18043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ctr" defTabSz="1022350">
            <a:lnSpc>
              <a:spcPct val="90000"/>
            </a:lnSpc>
            <a:spcBef>
              <a:spcPct val="0"/>
            </a:spcBef>
            <a:spcAft>
              <a:spcPct val="15000"/>
            </a:spcAft>
            <a:buChar char="••"/>
          </a:pPr>
          <a:r>
            <a:rPr lang="es-ES" sz="2300" kern="1200" dirty="0" smtClean="0"/>
            <a:t>Aprenden aspectos cognitivos y de identidad </a:t>
          </a:r>
          <a:endParaRPr lang="es-ES" sz="2300" kern="1200" dirty="0"/>
        </a:p>
      </dsp:txBody>
      <dsp:txXfrm>
        <a:off x="2807774" y="1733635"/>
        <a:ext cx="2104548" cy="1334625"/>
      </dsp:txXfrm>
    </dsp:sp>
    <dsp:sp modelId="{F0F5785B-8E1C-8548-9EDE-8FA05D2C599C}">
      <dsp:nvSpPr>
        <dsp:cNvPr id="0" name=""/>
        <dsp:cNvSpPr/>
      </dsp:nvSpPr>
      <dsp:spPr>
        <a:xfrm>
          <a:off x="3986563" y="212521"/>
          <a:ext cx="2643371" cy="2643371"/>
        </a:xfrm>
        <a:prstGeom prst="circularArrow">
          <a:avLst>
            <a:gd name="adj1" fmla="val 2638"/>
            <a:gd name="adj2" fmla="val 320734"/>
            <a:gd name="adj3" fmla="val 19503755"/>
            <a:gd name="adj4" fmla="val 12575511"/>
            <a:gd name="adj5" fmla="val 3078"/>
          </a:avLst>
        </a:prstGeom>
        <a:blipFill rotWithShape="0">
          <a:blip xmlns:r="http://schemas.openxmlformats.org/officeDocument/2006/relationships" r:embed="rId1">
            <a:duotone>
              <a:schemeClr val="accent1">
                <a:tint val="60000"/>
                <a:hueOff val="0"/>
                <a:satOff val="0"/>
                <a:lumOff val="0"/>
                <a:alphaOff val="0"/>
                <a:satMod val="135000"/>
                <a:lumMod val="80000"/>
              </a:schemeClr>
              <a:schemeClr val="accent1">
                <a:tint val="60000"/>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279A7AA0-31D2-764C-B5E7-3BD9A2D46112}">
      <dsp:nvSpPr>
        <dsp:cNvPr id="0" name=""/>
        <dsp:cNvSpPr/>
      </dsp:nvSpPr>
      <dsp:spPr>
        <a:xfrm>
          <a:off x="3252383" y="918839"/>
          <a:ext cx="1944526" cy="773274"/>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err="1" smtClean="0"/>
            <a:t>Batchelder</a:t>
          </a:r>
          <a:r>
            <a:rPr lang="es-ES" sz="1900" kern="1200" dirty="0" smtClean="0"/>
            <a:t> y </a:t>
          </a:r>
          <a:r>
            <a:rPr lang="es-ES" sz="1900" kern="1200" dirty="0" err="1" smtClean="0"/>
            <a:t>Root</a:t>
          </a:r>
          <a:r>
            <a:rPr lang="es-ES" sz="1900" kern="1200" dirty="0" smtClean="0"/>
            <a:t> (1994) </a:t>
          </a:r>
          <a:endParaRPr lang="es-ES" sz="1900" kern="1200" dirty="0"/>
        </a:p>
      </dsp:txBody>
      <dsp:txXfrm>
        <a:off x="3275031" y="941487"/>
        <a:ext cx="1899230" cy="727978"/>
      </dsp:txXfrm>
    </dsp:sp>
    <dsp:sp modelId="{E691ECFF-3AFF-E349-91DB-0C048E17561E}">
      <dsp:nvSpPr>
        <dsp:cNvPr id="0" name=""/>
        <dsp:cNvSpPr/>
      </dsp:nvSpPr>
      <dsp:spPr>
        <a:xfrm>
          <a:off x="5528968" y="1305476"/>
          <a:ext cx="2187592" cy="18043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t>Auto-reporte de aprendizaje </a:t>
          </a:r>
          <a:endParaRPr lang="es-ES" sz="2300" kern="1200" dirty="0"/>
        </a:p>
      </dsp:txBody>
      <dsp:txXfrm>
        <a:off x="5570490" y="1346998"/>
        <a:ext cx="2104548" cy="1334625"/>
      </dsp:txXfrm>
    </dsp:sp>
    <dsp:sp modelId="{6C52A8EF-2264-E14C-8A7B-403B6142E82B}">
      <dsp:nvSpPr>
        <dsp:cNvPr id="0" name=""/>
        <dsp:cNvSpPr/>
      </dsp:nvSpPr>
      <dsp:spPr>
        <a:xfrm>
          <a:off x="6015100" y="2723146"/>
          <a:ext cx="1944526" cy="773274"/>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err="1" smtClean="0"/>
            <a:t>Markus</a:t>
          </a:r>
          <a:r>
            <a:rPr lang="es-ES" sz="1900" kern="1200" dirty="0" smtClean="0"/>
            <a:t>, Howard y </a:t>
          </a:r>
          <a:r>
            <a:rPr lang="es-ES" sz="1900" kern="1200" dirty="0" err="1" smtClean="0"/>
            <a:t>Kinf</a:t>
          </a:r>
          <a:r>
            <a:rPr lang="es-ES" sz="1900" kern="1200" dirty="0" smtClean="0"/>
            <a:t> (1994) </a:t>
          </a:r>
          <a:endParaRPr lang="es-ES" sz="1900" kern="1200" dirty="0"/>
        </a:p>
      </dsp:txBody>
      <dsp:txXfrm>
        <a:off x="6037748" y="2745794"/>
        <a:ext cx="1899230" cy="7279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CB78B-7452-BB42-8178-3261DAFB169E}">
      <dsp:nvSpPr>
        <dsp:cNvPr id="0" name=""/>
        <dsp:cNvSpPr/>
      </dsp:nvSpPr>
      <dsp:spPr>
        <a:xfrm>
          <a:off x="803875" y="1165759"/>
          <a:ext cx="2715946" cy="2240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just" defTabSz="977900">
            <a:lnSpc>
              <a:spcPct val="90000"/>
            </a:lnSpc>
            <a:spcBef>
              <a:spcPct val="0"/>
            </a:spcBef>
            <a:spcAft>
              <a:spcPct val="15000"/>
            </a:spcAft>
            <a:buChar char="••"/>
          </a:pPr>
          <a:r>
            <a:rPr lang="es-ES" sz="2200" kern="1200" dirty="0" smtClean="0"/>
            <a:t>Impacto de la participación en un proyecto </a:t>
          </a:r>
          <a:endParaRPr lang="es-ES" sz="2200" kern="1200" dirty="0"/>
        </a:p>
      </dsp:txBody>
      <dsp:txXfrm>
        <a:off x="855426" y="1217310"/>
        <a:ext cx="2612844" cy="1656966"/>
      </dsp:txXfrm>
    </dsp:sp>
    <dsp:sp modelId="{7C89A92D-8710-BF43-87FF-BBED15FF9C90}">
      <dsp:nvSpPr>
        <dsp:cNvPr id="0" name=""/>
        <dsp:cNvSpPr/>
      </dsp:nvSpPr>
      <dsp:spPr>
        <a:xfrm>
          <a:off x="2344573" y="1751022"/>
          <a:ext cx="2918744" cy="2918744"/>
        </a:xfrm>
        <a:prstGeom prst="leftCircularArrow">
          <a:avLst>
            <a:gd name="adj1" fmla="val 2894"/>
            <a:gd name="adj2" fmla="val 354009"/>
            <a:gd name="adj3" fmla="val 2129520"/>
            <a:gd name="adj4" fmla="val 9024489"/>
            <a:gd name="adj5" fmla="val 3377"/>
          </a:avLst>
        </a:prstGeom>
        <a:blipFill rotWithShape="0">
          <a:blip xmlns:r="http://schemas.openxmlformats.org/officeDocument/2006/relationships" r:embed="rId1">
            <a:duotone>
              <a:schemeClr val="accent1">
                <a:tint val="60000"/>
                <a:hueOff val="0"/>
                <a:satOff val="0"/>
                <a:lumOff val="0"/>
                <a:alphaOff val="0"/>
                <a:satMod val="135000"/>
                <a:lumMod val="80000"/>
              </a:schemeClr>
              <a:schemeClr val="accent1">
                <a:tint val="60000"/>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E56B9418-25E9-9B4E-B1B9-FB4AF70E753E}">
      <dsp:nvSpPr>
        <dsp:cNvPr id="0" name=""/>
        <dsp:cNvSpPr/>
      </dsp:nvSpPr>
      <dsp:spPr>
        <a:xfrm>
          <a:off x="1407419" y="2925828"/>
          <a:ext cx="2414174" cy="960037"/>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smtClean="0"/>
            <a:t>Johnson y Bozeman (1998)</a:t>
          </a:r>
          <a:endParaRPr lang="es-ES" sz="2500" kern="1200" dirty="0"/>
        </a:p>
      </dsp:txBody>
      <dsp:txXfrm>
        <a:off x="1435538" y="2953947"/>
        <a:ext cx="2357936" cy="903799"/>
      </dsp:txXfrm>
    </dsp:sp>
    <dsp:sp modelId="{D78DB603-B92B-584F-84A8-B5369D9ED615}">
      <dsp:nvSpPr>
        <dsp:cNvPr id="0" name=""/>
        <dsp:cNvSpPr/>
      </dsp:nvSpPr>
      <dsp:spPr>
        <a:xfrm>
          <a:off x="4223866" y="1165759"/>
          <a:ext cx="2715946" cy="2240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ctr" defTabSz="977900">
            <a:lnSpc>
              <a:spcPct val="90000"/>
            </a:lnSpc>
            <a:spcBef>
              <a:spcPct val="0"/>
            </a:spcBef>
            <a:spcAft>
              <a:spcPct val="15000"/>
            </a:spcAft>
            <a:buChar char="••"/>
          </a:pPr>
          <a:r>
            <a:rPr lang="es-ES" sz="2200" kern="1200" dirty="0" smtClean="0"/>
            <a:t>Resultados mixtos, puesto que los estudiantes logran un alto desempeño. </a:t>
          </a:r>
          <a:endParaRPr lang="es-ES" sz="2200" kern="1200" dirty="0"/>
        </a:p>
      </dsp:txBody>
      <dsp:txXfrm>
        <a:off x="4275417" y="1697329"/>
        <a:ext cx="2612844" cy="1656966"/>
      </dsp:txXfrm>
    </dsp:sp>
    <dsp:sp modelId="{4C90937D-6B4D-B14C-B28D-8B64BB36C14F}">
      <dsp:nvSpPr>
        <dsp:cNvPr id="0" name=""/>
        <dsp:cNvSpPr/>
      </dsp:nvSpPr>
      <dsp:spPr>
        <a:xfrm>
          <a:off x="4827410" y="685741"/>
          <a:ext cx="2414174" cy="960037"/>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S" sz="2500" kern="1200" dirty="0" err="1" smtClean="0"/>
            <a:t>Eyler</a:t>
          </a:r>
          <a:r>
            <a:rPr lang="es-ES" sz="2500" kern="1200" dirty="0" smtClean="0"/>
            <a:t> (2000)</a:t>
          </a:r>
          <a:endParaRPr lang="es-ES" sz="2500" kern="1200" dirty="0"/>
        </a:p>
      </dsp:txBody>
      <dsp:txXfrm>
        <a:off x="4855529" y="713860"/>
        <a:ext cx="2357936" cy="90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42DD7-5966-47FB-BE4B-4217EF5E3996}">
      <dsp:nvSpPr>
        <dsp:cNvPr id="0" name=""/>
        <dsp:cNvSpPr/>
      </dsp:nvSpPr>
      <dsp:spPr>
        <a:xfrm>
          <a:off x="2530396" y="1915965"/>
          <a:ext cx="2185245" cy="2097478"/>
        </a:xfrm>
        <a:prstGeom prst="ellipse">
          <a:avLst/>
        </a:prstGeom>
        <a:solidFill>
          <a:schemeClr val="bg1"/>
        </a:solidFill>
        <a:ln w="19050">
          <a:solidFill>
            <a:schemeClr val="accent6">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rPr>
            <a:t>Profesional</a:t>
          </a:r>
          <a:endParaRPr lang="es-MX" sz="2400" kern="1200" dirty="0">
            <a:solidFill>
              <a:schemeClr val="bg1"/>
            </a:solidFill>
          </a:endParaRPr>
        </a:p>
      </dsp:txBody>
      <dsp:txXfrm>
        <a:off x="2850418" y="2223134"/>
        <a:ext cx="1545201" cy="1483140"/>
      </dsp:txXfrm>
    </dsp:sp>
    <dsp:sp modelId="{F92BAA2F-492E-4066-803B-A03199354F59}">
      <dsp:nvSpPr>
        <dsp:cNvPr id="0" name=""/>
        <dsp:cNvSpPr/>
      </dsp:nvSpPr>
      <dsp:spPr>
        <a:xfrm rot="10800000">
          <a:off x="991184" y="2712451"/>
          <a:ext cx="1454555" cy="504508"/>
        </a:xfrm>
        <a:prstGeom prst="leftArrow">
          <a:avLst>
            <a:gd name="adj1" fmla="val 60000"/>
            <a:gd name="adj2" fmla="val 50000"/>
          </a:avLst>
        </a:prstGeom>
        <a:blipFill rotWithShape="0">
          <a:blip xmlns:r="http://schemas.openxmlformats.org/officeDocument/2006/relationships" r:embed="rId1">
            <a:duotone>
              <a:schemeClr val="accent4">
                <a:hueOff val="0"/>
                <a:satOff val="0"/>
                <a:lumOff val="0"/>
                <a:alphaOff val="0"/>
                <a:satMod val="150000"/>
                <a:lumMod val="50000"/>
              </a:schemeClr>
              <a:schemeClr val="accent4">
                <a:hueOff val="0"/>
                <a:satOff val="0"/>
                <a:lumOff val="0"/>
                <a:alphaOff val="0"/>
                <a:satMod val="300000"/>
                <a:lumMod val="125000"/>
              </a:schemeClr>
            </a:duotone>
          </a:blip>
          <a:tile tx="0" ty="0" sx="100000" sy="100000" flip="none" algn="tl"/>
        </a:blipFill>
        <a:ln>
          <a:noFill/>
        </a:ln>
        <a:effectLst/>
      </dsp:spPr>
      <dsp:style>
        <a:lnRef idx="0">
          <a:scrgbClr r="0" g="0" b="0"/>
        </a:lnRef>
        <a:fillRef idx="2">
          <a:scrgbClr r="0" g="0" b="0"/>
        </a:fillRef>
        <a:effectRef idx="1">
          <a:scrgbClr r="0" g="0" b="0"/>
        </a:effectRef>
        <a:fontRef idx="minor">
          <a:schemeClr val="dk1"/>
        </a:fontRef>
      </dsp:style>
    </dsp:sp>
    <dsp:sp modelId="{E5DE3651-92B4-4F43-89AF-BF0E5E90A7FB}">
      <dsp:nvSpPr>
        <dsp:cNvPr id="0" name=""/>
        <dsp:cNvSpPr/>
      </dsp:nvSpPr>
      <dsp:spPr>
        <a:xfrm>
          <a:off x="371613" y="2469048"/>
          <a:ext cx="1239142" cy="991313"/>
        </a:xfrm>
        <a:prstGeom prst="roundRect">
          <a:avLst>
            <a:gd name="adj" fmla="val 10000"/>
          </a:avLst>
        </a:prstGeom>
        <a:blipFill rotWithShape="0">
          <a:blip xmlns:r="http://schemas.openxmlformats.org/officeDocument/2006/relationships" r:embed="rId1">
            <a:duotone>
              <a:schemeClr val="accent4">
                <a:hueOff val="0"/>
                <a:satOff val="0"/>
                <a:lumOff val="0"/>
                <a:alphaOff val="0"/>
                <a:satMod val="150000"/>
                <a:lumMod val="50000"/>
              </a:schemeClr>
              <a:schemeClr val="accent4">
                <a:hueOff val="0"/>
                <a:satOff val="0"/>
                <a:lumOff val="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t>Sensible</a:t>
          </a:r>
          <a:endParaRPr lang="es-MX" sz="1800" b="1" kern="1200" dirty="0"/>
        </a:p>
      </dsp:txBody>
      <dsp:txXfrm>
        <a:off x="400648" y="2498083"/>
        <a:ext cx="1181072" cy="933243"/>
      </dsp:txXfrm>
    </dsp:sp>
    <dsp:sp modelId="{41E7FCF6-A2A0-4F58-BD86-DA3B47E3DB40}">
      <dsp:nvSpPr>
        <dsp:cNvPr id="0" name=""/>
        <dsp:cNvSpPr/>
      </dsp:nvSpPr>
      <dsp:spPr>
        <a:xfrm rot="12997990">
          <a:off x="1357230" y="1577566"/>
          <a:ext cx="1479026" cy="504508"/>
        </a:xfrm>
        <a:prstGeom prst="leftArrow">
          <a:avLst>
            <a:gd name="adj1" fmla="val 60000"/>
            <a:gd name="adj2" fmla="val 50000"/>
          </a:avLst>
        </a:prstGeom>
        <a:blipFill rotWithShape="0">
          <a:blip xmlns:r="http://schemas.openxmlformats.org/officeDocument/2006/relationships" r:embed="rId1">
            <a:duotone>
              <a:schemeClr val="accent4">
                <a:hueOff val="585705"/>
                <a:satOff val="-4629"/>
                <a:lumOff val="-4235"/>
                <a:alphaOff val="0"/>
                <a:satMod val="150000"/>
                <a:lumMod val="50000"/>
              </a:schemeClr>
              <a:schemeClr val="accent4">
                <a:hueOff val="585705"/>
                <a:satOff val="-4629"/>
                <a:lumOff val="-4235"/>
                <a:alphaOff val="0"/>
                <a:satMod val="300000"/>
                <a:lumMod val="125000"/>
              </a:schemeClr>
            </a:duotone>
          </a:blip>
          <a:tile tx="0" ty="0" sx="100000" sy="100000" flip="none" algn="tl"/>
        </a:blipFill>
        <a:ln>
          <a:noFill/>
        </a:ln>
        <a:effectLst/>
      </dsp:spPr>
      <dsp:style>
        <a:lnRef idx="0">
          <a:scrgbClr r="0" g="0" b="0"/>
        </a:lnRef>
        <a:fillRef idx="2">
          <a:scrgbClr r="0" g="0" b="0"/>
        </a:fillRef>
        <a:effectRef idx="1">
          <a:scrgbClr r="0" g="0" b="0"/>
        </a:effectRef>
        <a:fontRef idx="minor">
          <a:schemeClr val="dk1"/>
        </a:fontRef>
      </dsp:style>
    </dsp:sp>
    <dsp:sp modelId="{63B81D8E-5720-43DC-8BB3-5A700AEA73D8}">
      <dsp:nvSpPr>
        <dsp:cNvPr id="0" name=""/>
        <dsp:cNvSpPr/>
      </dsp:nvSpPr>
      <dsp:spPr>
        <a:xfrm>
          <a:off x="883733" y="892904"/>
          <a:ext cx="1239142" cy="991313"/>
        </a:xfrm>
        <a:prstGeom prst="roundRect">
          <a:avLst>
            <a:gd name="adj" fmla="val 10000"/>
          </a:avLst>
        </a:prstGeom>
        <a:blipFill rotWithShape="0">
          <a:blip xmlns:r="http://schemas.openxmlformats.org/officeDocument/2006/relationships" r:embed="rId1">
            <a:duotone>
              <a:schemeClr val="accent4">
                <a:hueOff val="585705"/>
                <a:satOff val="-4629"/>
                <a:lumOff val="-4235"/>
                <a:alphaOff val="0"/>
                <a:satMod val="150000"/>
                <a:lumMod val="50000"/>
              </a:schemeClr>
              <a:schemeClr val="accent4">
                <a:hueOff val="585705"/>
                <a:satOff val="-4629"/>
                <a:lumOff val="-4235"/>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t>Conocedor</a:t>
          </a:r>
          <a:endParaRPr lang="es-MX" sz="1800" b="1" kern="1200" dirty="0"/>
        </a:p>
      </dsp:txBody>
      <dsp:txXfrm>
        <a:off x="912768" y="921939"/>
        <a:ext cx="1181072" cy="933243"/>
      </dsp:txXfrm>
    </dsp:sp>
    <dsp:sp modelId="{53B146F4-EC80-4D60-970F-B848E03D359F}">
      <dsp:nvSpPr>
        <dsp:cNvPr id="0" name=""/>
        <dsp:cNvSpPr/>
      </dsp:nvSpPr>
      <dsp:spPr>
        <a:xfrm rot="15180893">
          <a:off x="2304118" y="891677"/>
          <a:ext cx="1525503" cy="504508"/>
        </a:xfrm>
        <a:prstGeom prst="leftArrow">
          <a:avLst>
            <a:gd name="adj1" fmla="val 60000"/>
            <a:gd name="adj2" fmla="val 50000"/>
          </a:avLst>
        </a:prstGeom>
        <a:blipFill rotWithShape="0">
          <a:blip xmlns:r="http://schemas.openxmlformats.org/officeDocument/2006/relationships" r:embed="rId1">
            <a:duotone>
              <a:schemeClr val="accent4">
                <a:hueOff val="1171411"/>
                <a:satOff val="-9257"/>
                <a:lumOff val="-8471"/>
                <a:alphaOff val="0"/>
                <a:satMod val="150000"/>
                <a:lumMod val="50000"/>
              </a:schemeClr>
              <a:schemeClr val="accent4">
                <a:hueOff val="1171411"/>
                <a:satOff val="-9257"/>
                <a:lumOff val="-8471"/>
                <a:alphaOff val="0"/>
                <a:satMod val="300000"/>
                <a:lumMod val="125000"/>
              </a:schemeClr>
            </a:duotone>
          </a:blip>
          <a:tile tx="0" ty="0" sx="100000" sy="100000" flip="none" algn="tl"/>
        </a:blipFill>
        <a:ln>
          <a:noFill/>
        </a:ln>
        <a:effectLst/>
      </dsp:spPr>
      <dsp:style>
        <a:lnRef idx="0">
          <a:scrgbClr r="0" g="0" b="0"/>
        </a:lnRef>
        <a:fillRef idx="2">
          <a:scrgbClr r="0" g="0" b="0"/>
        </a:fillRef>
        <a:effectRef idx="1">
          <a:scrgbClr r="0" g="0" b="0"/>
        </a:effectRef>
        <a:fontRef idx="minor">
          <a:schemeClr val="dk1"/>
        </a:fontRef>
      </dsp:style>
    </dsp:sp>
    <dsp:sp modelId="{572BD932-C00C-440F-A991-6E712F2DD2E0}">
      <dsp:nvSpPr>
        <dsp:cNvPr id="0" name=""/>
        <dsp:cNvSpPr/>
      </dsp:nvSpPr>
      <dsp:spPr>
        <a:xfrm>
          <a:off x="2224481" y="-81206"/>
          <a:ext cx="1239142" cy="991313"/>
        </a:xfrm>
        <a:prstGeom prst="roundRect">
          <a:avLst>
            <a:gd name="adj" fmla="val 10000"/>
          </a:avLst>
        </a:prstGeom>
        <a:blipFill rotWithShape="0">
          <a:blip xmlns:r="http://schemas.openxmlformats.org/officeDocument/2006/relationships" r:embed="rId1">
            <a:duotone>
              <a:schemeClr val="accent4">
                <a:hueOff val="1171411"/>
                <a:satOff val="-9257"/>
                <a:lumOff val="-8471"/>
                <a:alphaOff val="0"/>
                <a:satMod val="150000"/>
                <a:lumMod val="50000"/>
              </a:schemeClr>
              <a:schemeClr val="accent4">
                <a:hueOff val="1171411"/>
                <a:satOff val="-9257"/>
                <a:lumOff val="-8471"/>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t>Crítico</a:t>
          </a:r>
          <a:endParaRPr lang="es-MX" sz="1800" b="1" kern="1200" dirty="0"/>
        </a:p>
      </dsp:txBody>
      <dsp:txXfrm>
        <a:off x="2253516" y="-52171"/>
        <a:ext cx="1181072" cy="933243"/>
      </dsp:txXfrm>
    </dsp:sp>
    <dsp:sp modelId="{FEBC444A-FEFB-49D1-ACF1-8361D492FF1D}">
      <dsp:nvSpPr>
        <dsp:cNvPr id="0" name=""/>
        <dsp:cNvSpPr/>
      </dsp:nvSpPr>
      <dsp:spPr>
        <a:xfrm rot="17340200">
          <a:off x="3471507" y="896701"/>
          <a:ext cx="1553686" cy="504508"/>
        </a:xfrm>
        <a:prstGeom prst="leftArrow">
          <a:avLst>
            <a:gd name="adj1" fmla="val 60000"/>
            <a:gd name="adj2" fmla="val 50000"/>
          </a:avLst>
        </a:prstGeom>
        <a:blipFill rotWithShape="0">
          <a:blip xmlns:r="http://schemas.openxmlformats.org/officeDocument/2006/relationships" r:embed="rId1">
            <a:duotone>
              <a:schemeClr val="accent4">
                <a:hueOff val="1757116"/>
                <a:satOff val="-13886"/>
                <a:lumOff val="-12706"/>
                <a:alphaOff val="0"/>
                <a:satMod val="150000"/>
                <a:lumMod val="50000"/>
              </a:schemeClr>
              <a:schemeClr val="accent4">
                <a:hueOff val="1757116"/>
                <a:satOff val="-13886"/>
                <a:lumOff val="-12706"/>
                <a:alphaOff val="0"/>
                <a:satMod val="300000"/>
                <a:lumMod val="125000"/>
              </a:schemeClr>
            </a:duotone>
          </a:blip>
          <a:tile tx="0" ty="0" sx="100000" sy="100000" flip="none" algn="tl"/>
        </a:blipFill>
        <a:ln>
          <a:noFill/>
        </a:ln>
        <a:effectLst/>
      </dsp:spPr>
      <dsp:style>
        <a:lnRef idx="0">
          <a:scrgbClr r="0" g="0" b="0"/>
        </a:lnRef>
        <a:fillRef idx="2">
          <a:scrgbClr r="0" g="0" b="0"/>
        </a:fillRef>
        <a:effectRef idx="1">
          <a:scrgbClr r="0" g="0" b="0"/>
        </a:effectRef>
        <a:fontRef idx="minor">
          <a:schemeClr val="dk1"/>
        </a:fontRef>
      </dsp:style>
    </dsp:sp>
    <dsp:sp modelId="{5F1EC413-D288-426F-9458-BB87E3465E3F}">
      <dsp:nvSpPr>
        <dsp:cNvPr id="0" name=""/>
        <dsp:cNvSpPr/>
      </dsp:nvSpPr>
      <dsp:spPr>
        <a:xfrm>
          <a:off x="3881737" y="-81206"/>
          <a:ext cx="1239142" cy="991313"/>
        </a:xfrm>
        <a:prstGeom prst="roundRect">
          <a:avLst>
            <a:gd name="adj" fmla="val 10000"/>
          </a:avLst>
        </a:prstGeom>
        <a:blipFill rotWithShape="0">
          <a:blip xmlns:r="http://schemas.openxmlformats.org/officeDocument/2006/relationships" r:embed="rId1">
            <a:duotone>
              <a:schemeClr val="accent4">
                <a:hueOff val="1757116"/>
                <a:satOff val="-13886"/>
                <a:lumOff val="-12706"/>
                <a:alphaOff val="0"/>
                <a:satMod val="150000"/>
                <a:lumMod val="50000"/>
              </a:schemeClr>
              <a:schemeClr val="accent4">
                <a:hueOff val="1757116"/>
                <a:satOff val="-13886"/>
                <a:lumOff val="-12706"/>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t>Reflexivo</a:t>
          </a:r>
          <a:endParaRPr lang="es-MX" sz="1800" b="1" kern="1200" dirty="0"/>
        </a:p>
      </dsp:txBody>
      <dsp:txXfrm>
        <a:off x="3910772" y="-52171"/>
        <a:ext cx="1181072" cy="933243"/>
      </dsp:txXfrm>
    </dsp:sp>
    <dsp:sp modelId="{6C54347B-DC0D-4BBB-B247-A883FC54A047}">
      <dsp:nvSpPr>
        <dsp:cNvPr id="0" name=""/>
        <dsp:cNvSpPr/>
      </dsp:nvSpPr>
      <dsp:spPr>
        <a:xfrm rot="19476869">
          <a:off x="4431515" y="1586272"/>
          <a:ext cx="1554081" cy="504508"/>
        </a:xfrm>
        <a:prstGeom prst="leftArrow">
          <a:avLst>
            <a:gd name="adj1" fmla="val 60000"/>
            <a:gd name="adj2" fmla="val 50000"/>
          </a:avLst>
        </a:prstGeom>
        <a:blipFill rotWithShape="0">
          <a:blip xmlns:r="http://schemas.openxmlformats.org/officeDocument/2006/relationships" r:embed="rId1">
            <a:duotone>
              <a:schemeClr val="accent4">
                <a:hueOff val="2342821"/>
                <a:satOff val="-18514"/>
                <a:lumOff val="-16942"/>
                <a:alphaOff val="0"/>
                <a:satMod val="150000"/>
                <a:lumMod val="50000"/>
              </a:schemeClr>
              <a:schemeClr val="accent4">
                <a:hueOff val="2342821"/>
                <a:satOff val="-18514"/>
                <a:lumOff val="-16942"/>
                <a:alphaOff val="0"/>
                <a:satMod val="300000"/>
                <a:lumMod val="125000"/>
              </a:schemeClr>
            </a:duotone>
          </a:blip>
          <a:tile tx="0" ty="0" sx="100000" sy="100000" flip="none" algn="tl"/>
        </a:blipFill>
        <a:ln>
          <a:noFill/>
        </a:ln>
        <a:effectLst/>
      </dsp:spPr>
      <dsp:style>
        <a:lnRef idx="0">
          <a:scrgbClr r="0" g="0" b="0"/>
        </a:lnRef>
        <a:fillRef idx="2">
          <a:scrgbClr r="0" g="0" b="0"/>
        </a:fillRef>
        <a:effectRef idx="1">
          <a:scrgbClr r="0" g="0" b="0"/>
        </a:effectRef>
        <a:fontRef idx="minor">
          <a:schemeClr val="dk1"/>
        </a:fontRef>
      </dsp:style>
    </dsp:sp>
    <dsp:sp modelId="{9B39F952-6050-438B-B34E-03A590304111}">
      <dsp:nvSpPr>
        <dsp:cNvPr id="0" name=""/>
        <dsp:cNvSpPr/>
      </dsp:nvSpPr>
      <dsp:spPr>
        <a:xfrm>
          <a:off x="5222486" y="892904"/>
          <a:ext cx="1239142" cy="991313"/>
        </a:xfrm>
        <a:prstGeom prst="roundRect">
          <a:avLst>
            <a:gd name="adj" fmla="val 10000"/>
          </a:avLst>
        </a:prstGeom>
        <a:blipFill rotWithShape="0">
          <a:blip xmlns:r="http://schemas.openxmlformats.org/officeDocument/2006/relationships" r:embed="rId1">
            <a:duotone>
              <a:schemeClr val="accent4">
                <a:hueOff val="2342821"/>
                <a:satOff val="-18514"/>
                <a:lumOff val="-16942"/>
                <a:alphaOff val="0"/>
                <a:satMod val="150000"/>
                <a:lumMod val="50000"/>
              </a:schemeClr>
              <a:schemeClr val="accent4">
                <a:hueOff val="2342821"/>
                <a:satOff val="-18514"/>
                <a:lumOff val="-16942"/>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t>Creativo</a:t>
          </a:r>
          <a:endParaRPr lang="es-MX" sz="1800" b="1" kern="1200" dirty="0"/>
        </a:p>
      </dsp:txBody>
      <dsp:txXfrm>
        <a:off x="5251521" y="921939"/>
        <a:ext cx="1181072" cy="933243"/>
      </dsp:txXfrm>
    </dsp:sp>
    <dsp:sp modelId="{130842AE-90C3-4AA8-81E2-E16F28954955}">
      <dsp:nvSpPr>
        <dsp:cNvPr id="0" name=""/>
        <dsp:cNvSpPr/>
      </dsp:nvSpPr>
      <dsp:spPr>
        <a:xfrm>
          <a:off x="4805761" y="2712451"/>
          <a:ext cx="1548415" cy="504508"/>
        </a:xfrm>
        <a:prstGeom prst="leftArrow">
          <a:avLst>
            <a:gd name="adj1" fmla="val 60000"/>
            <a:gd name="adj2" fmla="val 50000"/>
          </a:avLst>
        </a:prstGeom>
        <a:blipFill rotWithShape="0">
          <a:blip xmlns:r="http://schemas.openxmlformats.org/officeDocument/2006/relationships" r:embed="rId1">
            <a:duotone>
              <a:schemeClr val="accent4">
                <a:hueOff val="2928527"/>
                <a:satOff val="-23143"/>
                <a:lumOff val="-21177"/>
                <a:alphaOff val="0"/>
                <a:satMod val="150000"/>
                <a:lumMod val="50000"/>
              </a:schemeClr>
              <a:schemeClr val="accent4">
                <a:hueOff val="2928527"/>
                <a:satOff val="-23143"/>
                <a:lumOff val="-21177"/>
                <a:alphaOff val="0"/>
                <a:satMod val="300000"/>
                <a:lumMod val="125000"/>
              </a:schemeClr>
            </a:duotone>
          </a:blip>
          <a:tile tx="0" ty="0" sx="100000" sy="100000" flip="none" algn="tl"/>
        </a:blipFill>
        <a:ln>
          <a:noFill/>
        </a:ln>
        <a:effectLst/>
      </dsp:spPr>
      <dsp:style>
        <a:lnRef idx="0">
          <a:scrgbClr r="0" g="0" b="0"/>
        </a:lnRef>
        <a:fillRef idx="2">
          <a:scrgbClr r="0" g="0" b="0"/>
        </a:fillRef>
        <a:effectRef idx="1">
          <a:scrgbClr r="0" g="0" b="0"/>
        </a:effectRef>
        <a:fontRef idx="minor">
          <a:schemeClr val="dk1"/>
        </a:fontRef>
      </dsp:style>
    </dsp:sp>
    <dsp:sp modelId="{64B87EEC-5275-4F8D-A58E-56E6BAFB5820}">
      <dsp:nvSpPr>
        <dsp:cNvPr id="0" name=""/>
        <dsp:cNvSpPr/>
      </dsp:nvSpPr>
      <dsp:spPr>
        <a:xfrm>
          <a:off x="5734606" y="2469048"/>
          <a:ext cx="1239142" cy="991313"/>
        </a:xfrm>
        <a:prstGeom prst="roundRect">
          <a:avLst>
            <a:gd name="adj" fmla="val 10000"/>
          </a:avLst>
        </a:prstGeom>
        <a:blipFill rotWithShape="0">
          <a:blip xmlns:r="http://schemas.openxmlformats.org/officeDocument/2006/relationships" r:embed="rId1">
            <a:duotone>
              <a:schemeClr val="accent4">
                <a:hueOff val="2928527"/>
                <a:satOff val="-23143"/>
                <a:lumOff val="-21177"/>
                <a:alphaOff val="0"/>
                <a:satMod val="150000"/>
                <a:lumMod val="50000"/>
              </a:schemeClr>
              <a:schemeClr val="accent4">
                <a:hueOff val="2928527"/>
                <a:satOff val="-23143"/>
                <a:lumOff val="-21177"/>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err="1" smtClean="0"/>
            <a:t>Comprome-tido</a:t>
          </a:r>
          <a:endParaRPr lang="es-MX" sz="1800" b="1" kern="1200" dirty="0"/>
        </a:p>
      </dsp:txBody>
      <dsp:txXfrm>
        <a:off x="5763641" y="2498083"/>
        <a:ext cx="1181072" cy="933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0A729-9025-4B50-A6B6-7986928D20F0}">
      <dsp:nvSpPr>
        <dsp:cNvPr id="0" name=""/>
        <dsp:cNvSpPr/>
      </dsp:nvSpPr>
      <dsp:spPr>
        <a:xfrm>
          <a:off x="0" y="812799"/>
          <a:ext cx="6096000" cy="2438400"/>
        </a:xfrm>
        <a:prstGeom prst="leftRightRibbon">
          <a:avLst/>
        </a:prstGeom>
        <a:blipFill rotWithShape="0">
          <a:blip xmlns:r="http://schemas.openxmlformats.org/officeDocument/2006/relationships" r:embed="rId1">
            <a:duotone>
              <a:schemeClr val="accent4">
                <a:hueOff val="0"/>
                <a:satOff val="0"/>
                <a:lumOff val="0"/>
                <a:alphaOff val="0"/>
                <a:satMod val="135000"/>
                <a:lumMod val="80000"/>
              </a:schemeClr>
              <a:schemeClr val="accent4">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54FA38C6-C260-4A24-A544-6A6896CAD4FD}">
      <dsp:nvSpPr>
        <dsp:cNvPr id="0" name=""/>
        <dsp:cNvSpPr/>
      </dsp:nvSpPr>
      <dsp:spPr>
        <a:xfrm>
          <a:off x="731520" y="1239519"/>
          <a:ext cx="2011680" cy="1194816"/>
        </a:xfrm>
        <a:prstGeom prst="rect">
          <a:avLst/>
        </a:prstGeom>
        <a:noFill/>
        <a:ln>
          <a:noFill/>
        </a:ln>
        <a:effectLst>
          <a:outerShdw blurRad="63500" sx="101000" sy="101000" algn="ctr" rotWithShape="0">
            <a:srgbClr val="000000">
              <a:alpha val="40000"/>
            </a:srgbClr>
          </a:outerShdw>
        </a:effectLst>
        <a:scene3d>
          <a:camera prst="perspectiveFront" fov="3000000"/>
          <a:lightRig rig="threePt" dir="tl"/>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10236" rIns="0" bIns="118110" numCol="1" spcCol="1270" anchor="ctr" anchorCtr="0">
          <a:noAutofit/>
        </a:bodyPr>
        <a:lstStyle/>
        <a:p>
          <a:pPr lvl="0" algn="ctr" defTabSz="1377950">
            <a:lnSpc>
              <a:spcPct val="90000"/>
            </a:lnSpc>
            <a:spcBef>
              <a:spcPct val="0"/>
            </a:spcBef>
            <a:spcAft>
              <a:spcPct val="35000"/>
            </a:spcAft>
          </a:pPr>
          <a:r>
            <a:rPr lang="es-MX" sz="3100" kern="1200" dirty="0" smtClean="0">
              <a:solidFill>
                <a:schemeClr val="tx1"/>
              </a:solidFill>
            </a:rPr>
            <a:t>Experiencia </a:t>
          </a:r>
          <a:endParaRPr lang="es-MX" sz="3100" kern="1200" dirty="0">
            <a:solidFill>
              <a:schemeClr val="tx1"/>
            </a:solidFill>
          </a:endParaRPr>
        </a:p>
      </dsp:txBody>
      <dsp:txXfrm>
        <a:off x="731520" y="1239519"/>
        <a:ext cx="2011680" cy="1194816"/>
      </dsp:txXfrm>
    </dsp:sp>
    <dsp:sp modelId="{BD8B3A97-51CC-4A27-B1CE-C93009C04CDC}">
      <dsp:nvSpPr>
        <dsp:cNvPr id="0" name=""/>
        <dsp:cNvSpPr/>
      </dsp:nvSpPr>
      <dsp:spPr>
        <a:xfrm>
          <a:off x="3048000" y="1629663"/>
          <a:ext cx="2377440" cy="1194816"/>
        </a:xfrm>
        <a:prstGeom prst="rect">
          <a:avLst/>
        </a:prstGeom>
        <a:noFill/>
        <a:ln>
          <a:noFill/>
        </a:ln>
        <a:effectLst>
          <a:outerShdw blurRad="63500" sx="101000" sy="101000" algn="ctr" rotWithShape="0">
            <a:srgbClr val="000000">
              <a:alpha val="40000"/>
            </a:srgbClr>
          </a:outerShdw>
        </a:effectLst>
        <a:scene3d>
          <a:camera prst="perspectiveFront" fov="3000000"/>
          <a:lightRig rig="threePt" dir="tl"/>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10236" rIns="0" bIns="118110" numCol="1" spcCol="1270" anchor="ctr" anchorCtr="0">
          <a:noAutofit/>
        </a:bodyPr>
        <a:lstStyle/>
        <a:p>
          <a:pPr lvl="0" algn="ctr" defTabSz="1377950">
            <a:lnSpc>
              <a:spcPct val="90000"/>
            </a:lnSpc>
            <a:spcBef>
              <a:spcPct val="0"/>
            </a:spcBef>
            <a:spcAft>
              <a:spcPct val="35000"/>
            </a:spcAft>
          </a:pPr>
          <a:r>
            <a:rPr lang="es-MX" sz="3100" kern="1200" dirty="0" smtClean="0">
              <a:solidFill>
                <a:schemeClr val="tx1"/>
              </a:solidFill>
            </a:rPr>
            <a:t>Aprendizaje</a:t>
          </a:r>
          <a:endParaRPr lang="es-MX" sz="3100" kern="1200" dirty="0">
            <a:solidFill>
              <a:schemeClr val="tx1"/>
            </a:solidFill>
          </a:endParaRPr>
        </a:p>
      </dsp:txBody>
      <dsp:txXfrm>
        <a:off x="3048000" y="1629663"/>
        <a:ext cx="2377440" cy="1194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66A83-D1B2-4BB9-831C-516471DA6F0F}">
      <dsp:nvSpPr>
        <dsp:cNvPr id="0" name=""/>
        <dsp:cNvSpPr/>
      </dsp:nvSpPr>
      <dsp:spPr>
        <a:xfrm rot="5400000">
          <a:off x="187024" y="1326995"/>
          <a:ext cx="2069488" cy="249878"/>
        </a:xfrm>
        <a:prstGeom prst="rect">
          <a:avLst/>
        </a:prstGeom>
        <a:blipFill rotWithShape="0">
          <a:blip xmlns:r="http://schemas.openxmlformats.org/officeDocument/2006/relationships" r:embed="rId1">
            <a:duotone>
              <a:schemeClr val="accent5">
                <a:hueOff val="0"/>
                <a:satOff val="0"/>
                <a:lumOff val="0"/>
                <a:alphaOff val="0"/>
                <a:satMod val="150000"/>
                <a:lumMod val="50000"/>
              </a:schemeClr>
              <a:schemeClr val="accent5">
                <a:hueOff val="0"/>
                <a:satOff val="0"/>
                <a:lumOff val="0"/>
                <a:alphaOff val="0"/>
                <a:satMod val="300000"/>
                <a:lumMod val="125000"/>
              </a:schemeClr>
            </a:duotone>
          </a:blip>
          <a:tile tx="0" ty="0" sx="100000" sy="100000" flip="none" algn="tl"/>
        </a:blipFill>
        <a:ln>
          <a:noFill/>
        </a:ln>
        <a:effectLst/>
      </dsp:spPr>
      <dsp:style>
        <a:lnRef idx="0">
          <a:scrgbClr r="0" g="0" b="0"/>
        </a:lnRef>
        <a:fillRef idx="2">
          <a:scrgbClr r="0" g="0" b="0"/>
        </a:fillRef>
        <a:effectRef idx="1">
          <a:scrgbClr r="0" g="0" b="0"/>
        </a:effectRef>
        <a:fontRef idx="minor">
          <a:schemeClr val="dk1"/>
        </a:fontRef>
      </dsp:style>
    </dsp:sp>
    <dsp:sp modelId="{3C08716B-0BD9-4E91-9086-5EF591A3AD3D}">
      <dsp:nvSpPr>
        <dsp:cNvPr id="0" name=""/>
        <dsp:cNvSpPr/>
      </dsp:nvSpPr>
      <dsp:spPr>
        <a:xfrm>
          <a:off x="660067" y="1776"/>
          <a:ext cx="2776427" cy="1665856"/>
        </a:xfrm>
        <a:prstGeom prst="roundRect">
          <a:avLst>
            <a:gd name="adj" fmla="val 10000"/>
          </a:avLst>
        </a:prstGeom>
        <a:blipFill rotWithShape="0">
          <a:blip xmlns:r="http://schemas.openxmlformats.org/officeDocument/2006/relationships" r:embed="rId1">
            <a:duotone>
              <a:schemeClr val="accent5">
                <a:hueOff val="0"/>
                <a:satOff val="0"/>
                <a:lumOff val="0"/>
                <a:alphaOff val="0"/>
                <a:satMod val="150000"/>
                <a:lumMod val="50000"/>
              </a:schemeClr>
              <a:schemeClr val="accent5">
                <a:hueOff val="0"/>
                <a:satOff val="0"/>
                <a:lumOff val="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i="0" kern="1200" dirty="0" smtClean="0"/>
            <a:t>a) Promueven y establecen una relación circular</a:t>
          </a:r>
          <a:endParaRPr lang="es-MX" sz="1600" b="1" kern="1200" dirty="0"/>
        </a:p>
      </dsp:txBody>
      <dsp:txXfrm>
        <a:off x="708858" y="50567"/>
        <a:ext cx="2678845" cy="1568274"/>
      </dsp:txXfrm>
    </dsp:sp>
    <dsp:sp modelId="{2699A918-76E6-4181-98D8-ED76095DCD6D}">
      <dsp:nvSpPr>
        <dsp:cNvPr id="0" name=""/>
        <dsp:cNvSpPr/>
      </dsp:nvSpPr>
      <dsp:spPr>
        <a:xfrm>
          <a:off x="1228184" y="2368155"/>
          <a:ext cx="3679815" cy="249878"/>
        </a:xfrm>
        <a:prstGeom prst="rect">
          <a:avLst/>
        </a:prstGeom>
        <a:blipFill rotWithShape="0">
          <a:blip xmlns:r="http://schemas.openxmlformats.org/officeDocument/2006/relationships" r:embed="rId1">
            <a:duotone>
              <a:schemeClr val="accent5">
                <a:hueOff val="265017"/>
                <a:satOff val="9870"/>
                <a:lumOff val="17745"/>
                <a:alphaOff val="0"/>
                <a:satMod val="150000"/>
                <a:lumMod val="50000"/>
              </a:schemeClr>
              <a:schemeClr val="accent5">
                <a:hueOff val="265017"/>
                <a:satOff val="9870"/>
                <a:lumOff val="17745"/>
                <a:alphaOff val="0"/>
                <a:satMod val="300000"/>
                <a:lumMod val="125000"/>
              </a:schemeClr>
            </a:duotone>
          </a:blip>
          <a:tile tx="0" ty="0" sx="100000" sy="100000" flip="none" algn="tl"/>
        </a:blipFill>
        <a:ln>
          <a:noFill/>
        </a:ln>
        <a:effectLst/>
      </dsp:spPr>
      <dsp:style>
        <a:lnRef idx="0">
          <a:scrgbClr r="0" g="0" b="0"/>
        </a:lnRef>
        <a:fillRef idx="2">
          <a:scrgbClr r="0" g="0" b="0"/>
        </a:fillRef>
        <a:effectRef idx="1">
          <a:scrgbClr r="0" g="0" b="0"/>
        </a:effectRef>
        <a:fontRef idx="minor">
          <a:schemeClr val="dk1"/>
        </a:fontRef>
      </dsp:style>
    </dsp:sp>
    <dsp:sp modelId="{EA560BEB-57E6-4127-AECB-950E77CCD557}">
      <dsp:nvSpPr>
        <dsp:cNvPr id="0" name=""/>
        <dsp:cNvSpPr/>
      </dsp:nvSpPr>
      <dsp:spPr>
        <a:xfrm>
          <a:off x="660067" y="2084097"/>
          <a:ext cx="2776427" cy="1665856"/>
        </a:xfrm>
        <a:prstGeom prst="roundRect">
          <a:avLst>
            <a:gd name="adj" fmla="val 10000"/>
          </a:avLst>
        </a:prstGeom>
        <a:blipFill rotWithShape="0">
          <a:blip xmlns:r="http://schemas.openxmlformats.org/officeDocument/2006/relationships" r:embed="rId1">
            <a:duotone>
              <a:schemeClr val="accent5">
                <a:hueOff val="176678"/>
                <a:satOff val="6580"/>
                <a:lumOff val="11830"/>
                <a:alphaOff val="0"/>
                <a:satMod val="150000"/>
                <a:lumMod val="50000"/>
              </a:schemeClr>
              <a:schemeClr val="accent5">
                <a:hueOff val="176678"/>
                <a:satOff val="6580"/>
                <a:lumOff val="1183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i="0" kern="1200" dirty="0" smtClean="0"/>
            <a:t>b)Autodiagnóstico</a:t>
          </a:r>
          <a:endParaRPr lang="es-MX" sz="1600" b="1" kern="1200" dirty="0"/>
        </a:p>
      </dsp:txBody>
      <dsp:txXfrm>
        <a:off x="708858" y="2132888"/>
        <a:ext cx="2678845" cy="1568274"/>
      </dsp:txXfrm>
    </dsp:sp>
    <dsp:sp modelId="{2D04DDE4-3C5C-4D80-9EE4-81ED0019030F}">
      <dsp:nvSpPr>
        <dsp:cNvPr id="0" name=""/>
        <dsp:cNvSpPr/>
      </dsp:nvSpPr>
      <dsp:spPr>
        <a:xfrm rot="16200000">
          <a:off x="3879672" y="1326995"/>
          <a:ext cx="2069488" cy="249878"/>
        </a:xfrm>
        <a:prstGeom prst="rect">
          <a:avLst/>
        </a:prstGeom>
        <a:blipFill rotWithShape="0">
          <a:blip xmlns:r="http://schemas.openxmlformats.org/officeDocument/2006/relationships" r:embed="rId1">
            <a:duotone>
              <a:schemeClr val="accent5">
                <a:hueOff val="530034"/>
                <a:satOff val="19740"/>
                <a:lumOff val="35490"/>
                <a:alphaOff val="0"/>
                <a:satMod val="150000"/>
                <a:lumMod val="50000"/>
              </a:schemeClr>
              <a:schemeClr val="accent5">
                <a:hueOff val="530034"/>
                <a:satOff val="19740"/>
                <a:lumOff val="35490"/>
                <a:alphaOff val="0"/>
                <a:satMod val="300000"/>
                <a:lumMod val="125000"/>
              </a:schemeClr>
            </a:duotone>
          </a:blip>
          <a:tile tx="0" ty="0" sx="100000" sy="100000" flip="none" algn="tl"/>
        </a:blipFill>
        <a:ln>
          <a:noFill/>
        </a:ln>
        <a:effectLst/>
      </dsp:spPr>
      <dsp:style>
        <a:lnRef idx="0">
          <a:scrgbClr r="0" g="0" b="0"/>
        </a:lnRef>
        <a:fillRef idx="2">
          <a:scrgbClr r="0" g="0" b="0"/>
        </a:fillRef>
        <a:effectRef idx="1">
          <a:scrgbClr r="0" g="0" b="0"/>
        </a:effectRef>
        <a:fontRef idx="minor">
          <a:schemeClr val="dk1"/>
        </a:fontRef>
      </dsp:style>
    </dsp:sp>
    <dsp:sp modelId="{3A7089F4-8B1F-47C6-8FE2-19C3FDF11A08}">
      <dsp:nvSpPr>
        <dsp:cNvPr id="0" name=""/>
        <dsp:cNvSpPr/>
      </dsp:nvSpPr>
      <dsp:spPr>
        <a:xfrm>
          <a:off x="4352714" y="2084097"/>
          <a:ext cx="2776427" cy="1665856"/>
        </a:xfrm>
        <a:prstGeom prst="roundRect">
          <a:avLst>
            <a:gd name="adj" fmla="val 10000"/>
          </a:avLst>
        </a:prstGeom>
        <a:blipFill rotWithShape="0">
          <a:blip xmlns:r="http://schemas.openxmlformats.org/officeDocument/2006/relationships" r:embed="rId1">
            <a:duotone>
              <a:schemeClr val="accent5">
                <a:hueOff val="353356"/>
                <a:satOff val="13160"/>
                <a:lumOff val="23660"/>
                <a:alphaOff val="0"/>
                <a:satMod val="150000"/>
                <a:lumMod val="50000"/>
              </a:schemeClr>
              <a:schemeClr val="accent5">
                <a:hueOff val="353356"/>
                <a:satOff val="13160"/>
                <a:lumOff val="2366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i="0" kern="1200" dirty="0" smtClean="0"/>
            <a:t>c)Auto-ayuda</a:t>
          </a:r>
          <a:endParaRPr lang="es-MX" sz="1600" b="1" kern="1200" dirty="0"/>
        </a:p>
      </dsp:txBody>
      <dsp:txXfrm>
        <a:off x="4401505" y="2132888"/>
        <a:ext cx="2678845" cy="1568274"/>
      </dsp:txXfrm>
    </dsp:sp>
    <dsp:sp modelId="{52DE2545-B1C1-4502-AA2F-F07F2658E764}">
      <dsp:nvSpPr>
        <dsp:cNvPr id="0" name=""/>
        <dsp:cNvSpPr/>
      </dsp:nvSpPr>
      <dsp:spPr>
        <a:xfrm>
          <a:off x="4352714" y="1776"/>
          <a:ext cx="2776427" cy="1665856"/>
        </a:xfrm>
        <a:prstGeom prst="roundRect">
          <a:avLst>
            <a:gd name="adj" fmla="val 10000"/>
          </a:avLst>
        </a:prstGeom>
        <a:blipFill rotWithShape="0">
          <a:blip xmlns:r="http://schemas.openxmlformats.org/officeDocument/2006/relationships" r:embed="rId1">
            <a:duotone>
              <a:schemeClr val="accent5">
                <a:hueOff val="530034"/>
                <a:satOff val="19740"/>
                <a:lumOff val="35490"/>
                <a:alphaOff val="0"/>
                <a:satMod val="150000"/>
                <a:lumMod val="50000"/>
              </a:schemeClr>
              <a:schemeClr val="accent5">
                <a:hueOff val="530034"/>
                <a:satOff val="19740"/>
                <a:lumOff val="35490"/>
                <a:alphaOff val="0"/>
                <a:satMod val="300000"/>
                <a:lumMod val="125000"/>
              </a:schemeClr>
            </a:duotone>
          </a:blip>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i="0" kern="1200" dirty="0" smtClean="0"/>
            <a:t>d) Aprendices y participantes en la definición de lo que se espera aprender.</a:t>
          </a:r>
          <a:endParaRPr lang="es-MX" sz="1600" b="1" kern="1200" dirty="0"/>
        </a:p>
      </dsp:txBody>
      <dsp:txXfrm>
        <a:off x="4401505" y="50567"/>
        <a:ext cx="2678845" cy="1568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04F0B-3321-4549-AF00-D74319A9B2B9}">
      <dsp:nvSpPr>
        <dsp:cNvPr id="0" name=""/>
        <dsp:cNvSpPr/>
      </dsp:nvSpPr>
      <dsp:spPr>
        <a:xfrm>
          <a:off x="7974487" y="1399773"/>
          <a:ext cx="189243" cy="350249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982A7-9CE7-4D31-8D95-F65DC1715F16}">
      <dsp:nvSpPr>
        <dsp:cNvPr id="0" name=""/>
        <dsp:cNvSpPr/>
      </dsp:nvSpPr>
      <dsp:spPr>
        <a:xfrm>
          <a:off x="401573" y="1399773"/>
          <a:ext cx="4921917" cy="3502491"/>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A58C8-7B71-4458-91E8-D3F580E44F56}">
      <dsp:nvSpPr>
        <dsp:cNvPr id="0" name=""/>
        <dsp:cNvSpPr/>
      </dsp:nvSpPr>
      <dsp:spPr>
        <a:xfrm>
          <a:off x="3003" y="980101"/>
          <a:ext cx="5151326" cy="3313051"/>
        </a:xfrm>
        <a:prstGeom prst="rect">
          <a:avLst/>
        </a:prstGeom>
        <a:blipFill rotWithShape="1">
          <a:blip xmlns:r="http://schemas.openxmlformats.org/officeDocument/2006/relationships" r:embed="rId1"/>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BE0AE-9E4F-4F5E-8257-0D70055E7BBC}">
      <dsp:nvSpPr>
        <dsp:cNvPr id="0" name=""/>
        <dsp:cNvSpPr/>
      </dsp:nvSpPr>
      <dsp:spPr>
        <a:xfrm>
          <a:off x="593997" y="4294329"/>
          <a:ext cx="4540250" cy="415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040" tIns="72390" rIns="193040" bIns="72390" numCol="1" spcCol="1270" anchor="ctr" anchorCtr="0">
          <a:noAutofit/>
        </a:bodyPr>
        <a:lstStyle/>
        <a:p>
          <a:pPr lvl="0" algn="l" defTabSz="844550">
            <a:lnSpc>
              <a:spcPct val="90000"/>
            </a:lnSpc>
            <a:spcBef>
              <a:spcPct val="0"/>
            </a:spcBef>
            <a:spcAft>
              <a:spcPct val="35000"/>
            </a:spcAft>
          </a:pPr>
          <a:r>
            <a:rPr lang="es-MX" sz="1900" kern="1200" dirty="0" smtClean="0"/>
            <a:t>Aprendizaje experiencial  </a:t>
          </a:r>
          <a:endParaRPr lang="es-MX" sz="1900" kern="1200" dirty="0"/>
        </a:p>
      </dsp:txBody>
      <dsp:txXfrm>
        <a:off x="593997" y="4294329"/>
        <a:ext cx="4540250" cy="415749"/>
      </dsp:txXfrm>
    </dsp:sp>
    <dsp:sp modelId="{4D27F970-8DC4-481B-9B1E-9A563A9249B6}">
      <dsp:nvSpPr>
        <dsp:cNvPr id="0" name=""/>
        <dsp:cNvSpPr/>
      </dsp:nvSpPr>
      <dsp:spPr>
        <a:xfrm>
          <a:off x="5523865" y="1399773"/>
          <a:ext cx="2250246" cy="3502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90000"/>
            </a:lnSpc>
            <a:spcBef>
              <a:spcPct val="0"/>
            </a:spcBef>
            <a:spcAft>
              <a:spcPct val="35000"/>
            </a:spcAft>
          </a:pPr>
          <a:r>
            <a:rPr lang="es-MX" sz="2800" kern="1200" dirty="0" smtClean="0"/>
            <a:t>“Para que una experiencia sea educativa se debe cuidar dos criterios: </a:t>
          </a:r>
          <a:r>
            <a:rPr lang="es-MX" sz="2800" b="1" kern="1200" dirty="0" smtClean="0"/>
            <a:t>continuidad e interacción</a:t>
          </a:r>
          <a:r>
            <a:rPr lang="es-MX" sz="2800" kern="1200" dirty="0" smtClean="0"/>
            <a:t>.”</a:t>
          </a:r>
        </a:p>
        <a:p>
          <a:pPr lvl="0" algn="ctr" defTabSz="1244600">
            <a:lnSpc>
              <a:spcPct val="90000"/>
            </a:lnSpc>
            <a:spcBef>
              <a:spcPct val="0"/>
            </a:spcBef>
            <a:spcAft>
              <a:spcPct val="35000"/>
            </a:spcAft>
          </a:pPr>
          <a:r>
            <a:rPr lang="es-MX" sz="2800" kern="1200" dirty="0" smtClean="0"/>
            <a:t>(Dewey, 1938)</a:t>
          </a:r>
          <a:endParaRPr lang="es-MX" sz="2800" kern="1200" dirty="0"/>
        </a:p>
      </dsp:txBody>
      <dsp:txXfrm>
        <a:off x="5523865" y="1399773"/>
        <a:ext cx="2250246" cy="35024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F38A1-4258-426C-92EF-5FE0C1485861}">
      <dsp:nvSpPr>
        <dsp:cNvPr id="0" name=""/>
        <dsp:cNvSpPr/>
      </dsp:nvSpPr>
      <dsp:spPr>
        <a:xfrm>
          <a:off x="3922" y="697282"/>
          <a:ext cx="1847983" cy="184798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609B9-BCEC-4E56-A11C-6D52A07CF8E8}">
      <dsp:nvSpPr>
        <dsp:cNvPr id="0" name=""/>
        <dsp:cNvSpPr/>
      </dsp:nvSpPr>
      <dsp:spPr>
        <a:xfrm>
          <a:off x="304757" y="1806072"/>
          <a:ext cx="1847983" cy="1847983"/>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kern="1200" dirty="0" smtClean="0"/>
            <a:t>Naturaleza de las tareas</a:t>
          </a:r>
          <a:endParaRPr lang="es-MX" sz="1900" kern="1200" dirty="0"/>
        </a:p>
        <a:p>
          <a:pPr marL="114300" lvl="1" indent="-114300" algn="l" defTabSz="666750">
            <a:lnSpc>
              <a:spcPct val="90000"/>
            </a:lnSpc>
            <a:spcBef>
              <a:spcPct val="0"/>
            </a:spcBef>
            <a:spcAft>
              <a:spcPct val="15000"/>
            </a:spcAft>
            <a:buChar char="••"/>
          </a:pPr>
          <a:r>
            <a:rPr lang="es-MX" sz="1500" kern="1200" dirty="0" smtClean="0"/>
            <a:t>Aprendizaje del salón </a:t>
          </a:r>
          <a:endParaRPr lang="es-MX" sz="1500" kern="1200" dirty="0"/>
        </a:p>
        <a:p>
          <a:pPr marL="114300" lvl="1" indent="-114300" algn="l" defTabSz="666750">
            <a:lnSpc>
              <a:spcPct val="90000"/>
            </a:lnSpc>
            <a:spcBef>
              <a:spcPct val="0"/>
            </a:spcBef>
            <a:spcAft>
              <a:spcPct val="15000"/>
            </a:spcAft>
            <a:buChar char="••"/>
          </a:pPr>
          <a:r>
            <a:rPr lang="es-MX" sz="1500" kern="1200" dirty="0" smtClean="0"/>
            <a:t>Aprendizaje experiencial </a:t>
          </a:r>
          <a:endParaRPr lang="es-MX" sz="1500" kern="1200" dirty="0"/>
        </a:p>
      </dsp:txBody>
      <dsp:txXfrm>
        <a:off x="358883" y="1860198"/>
        <a:ext cx="1739731" cy="1739731"/>
      </dsp:txXfrm>
    </dsp:sp>
    <dsp:sp modelId="{B2A7585E-296A-47A2-B5BC-37EE1B496106}">
      <dsp:nvSpPr>
        <dsp:cNvPr id="0" name=""/>
        <dsp:cNvSpPr/>
      </dsp:nvSpPr>
      <dsp:spPr>
        <a:xfrm>
          <a:off x="2207868" y="1399251"/>
          <a:ext cx="355962" cy="444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a:off x="2207868" y="1488060"/>
        <a:ext cx="249173" cy="266426"/>
      </dsp:txXfrm>
    </dsp:sp>
    <dsp:sp modelId="{1018EACE-7E4A-4306-87EF-69CC4709823B}">
      <dsp:nvSpPr>
        <dsp:cNvPr id="0" name=""/>
        <dsp:cNvSpPr/>
      </dsp:nvSpPr>
      <dsp:spPr>
        <a:xfrm>
          <a:off x="2868941" y="697282"/>
          <a:ext cx="1847983" cy="184798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FB3CA-B6D6-4F26-8179-197A0D329A5D}">
      <dsp:nvSpPr>
        <dsp:cNvPr id="0" name=""/>
        <dsp:cNvSpPr/>
      </dsp:nvSpPr>
      <dsp:spPr>
        <a:xfrm>
          <a:off x="3169775" y="1806072"/>
          <a:ext cx="1847983" cy="1847983"/>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kern="1200" dirty="0" smtClean="0"/>
            <a:t>Relación social</a:t>
          </a:r>
          <a:endParaRPr lang="es-MX" sz="1900" kern="1200" dirty="0"/>
        </a:p>
        <a:p>
          <a:pPr marL="114300" lvl="1" indent="-114300" algn="l" defTabSz="666750">
            <a:lnSpc>
              <a:spcPct val="90000"/>
            </a:lnSpc>
            <a:spcBef>
              <a:spcPct val="0"/>
            </a:spcBef>
            <a:spcAft>
              <a:spcPct val="15000"/>
            </a:spcAft>
            <a:buChar char="••"/>
          </a:pPr>
          <a:r>
            <a:rPr lang="es-MX" sz="1500" kern="1200" dirty="0" smtClean="0"/>
            <a:t>No individual </a:t>
          </a:r>
          <a:endParaRPr lang="es-MX" sz="1500" kern="1200" dirty="0"/>
        </a:p>
        <a:p>
          <a:pPr marL="114300" lvl="1" indent="-114300" algn="l" defTabSz="666750">
            <a:lnSpc>
              <a:spcPct val="90000"/>
            </a:lnSpc>
            <a:spcBef>
              <a:spcPct val="0"/>
            </a:spcBef>
            <a:spcAft>
              <a:spcPct val="15000"/>
            </a:spcAft>
            <a:buChar char="••"/>
          </a:pPr>
          <a:r>
            <a:rPr lang="es-MX" sz="1500" kern="1200" dirty="0" smtClean="0"/>
            <a:t>Escenarios comunitarios complejos/ trabajo en equipo</a:t>
          </a:r>
          <a:endParaRPr lang="es-MX" sz="1500" kern="1200" dirty="0"/>
        </a:p>
      </dsp:txBody>
      <dsp:txXfrm>
        <a:off x="3223901" y="1860198"/>
        <a:ext cx="1739731" cy="1739731"/>
      </dsp:txXfrm>
    </dsp:sp>
    <dsp:sp modelId="{AA78D95E-93D8-4DEB-BE3D-9EEC0FBA9F17}">
      <dsp:nvSpPr>
        <dsp:cNvPr id="0" name=""/>
        <dsp:cNvSpPr/>
      </dsp:nvSpPr>
      <dsp:spPr>
        <a:xfrm>
          <a:off x="5072886" y="1399251"/>
          <a:ext cx="355962" cy="444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a:off x="5072886" y="1488060"/>
        <a:ext cx="249173" cy="266426"/>
      </dsp:txXfrm>
    </dsp:sp>
    <dsp:sp modelId="{5573AD22-ABCC-43CF-8B32-BDDC253A4DFF}">
      <dsp:nvSpPr>
        <dsp:cNvPr id="0" name=""/>
        <dsp:cNvSpPr/>
      </dsp:nvSpPr>
      <dsp:spPr>
        <a:xfrm>
          <a:off x="5733959" y="697282"/>
          <a:ext cx="1847983" cy="184798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F59DD-861E-4EFF-BC76-357602068DA7}">
      <dsp:nvSpPr>
        <dsp:cNvPr id="0" name=""/>
        <dsp:cNvSpPr/>
      </dsp:nvSpPr>
      <dsp:spPr>
        <a:xfrm>
          <a:off x="6034794" y="1806072"/>
          <a:ext cx="1847983" cy="1847983"/>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kern="1200" dirty="0" smtClean="0"/>
            <a:t>Papel </a:t>
          </a:r>
          <a:endParaRPr lang="es-MX" sz="1900" kern="1200" dirty="0"/>
        </a:p>
        <a:p>
          <a:pPr marL="114300" lvl="1" indent="-114300" algn="l" defTabSz="666750">
            <a:lnSpc>
              <a:spcPct val="90000"/>
            </a:lnSpc>
            <a:spcBef>
              <a:spcPct val="0"/>
            </a:spcBef>
            <a:spcAft>
              <a:spcPct val="15000"/>
            </a:spcAft>
            <a:buChar char="••"/>
          </a:pPr>
          <a:r>
            <a:rPr lang="es-MX" sz="1500" kern="1200" dirty="0" smtClean="0"/>
            <a:t>Proveedor de servicios </a:t>
          </a:r>
          <a:endParaRPr lang="es-MX" sz="1500" kern="1200" dirty="0"/>
        </a:p>
        <a:p>
          <a:pPr marL="114300" lvl="1" indent="-114300" algn="l" defTabSz="666750">
            <a:lnSpc>
              <a:spcPct val="90000"/>
            </a:lnSpc>
            <a:spcBef>
              <a:spcPct val="0"/>
            </a:spcBef>
            <a:spcAft>
              <a:spcPct val="15000"/>
            </a:spcAft>
            <a:buChar char="••"/>
          </a:pPr>
          <a:r>
            <a:rPr lang="es-MX" sz="1500" kern="1200" dirty="0" smtClean="0"/>
            <a:t>Aprendizaje= acción y reflexión.</a:t>
          </a:r>
          <a:endParaRPr lang="es-MX" sz="1500" kern="1200" dirty="0"/>
        </a:p>
      </dsp:txBody>
      <dsp:txXfrm>
        <a:off x="6088920" y="1860198"/>
        <a:ext cx="1739731" cy="17397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59702-16BF-4D9D-8735-FF2BD1C24D1E}">
      <dsp:nvSpPr>
        <dsp:cNvPr id="0" name=""/>
        <dsp:cNvSpPr/>
      </dsp:nvSpPr>
      <dsp:spPr>
        <a:xfrm>
          <a:off x="3850" y="0"/>
          <a:ext cx="6775938" cy="3514481"/>
        </a:xfrm>
        <a:prstGeom prst="roundRect">
          <a:avLst>
            <a:gd name="adj" fmla="val 10000"/>
          </a:avLst>
        </a:prstGeom>
        <a:blipFill rotWithShape="1">
          <a:blip xmlns:r="http://schemas.openxmlformats.org/officeDocument/2006/relationships" r:embed="rId1"/>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8D8A70-9CC7-41AB-96D7-83659D7E2101}">
      <dsp:nvSpPr>
        <dsp:cNvPr id="0" name=""/>
        <dsp:cNvSpPr/>
      </dsp:nvSpPr>
      <dsp:spPr>
        <a:xfrm>
          <a:off x="1106910" y="2108689"/>
          <a:ext cx="6775938" cy="3514481"/>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t" anchorCtr="0">
          <a:noAutofit/>
        </a:bodyPr>
        <a:lstStyle/>
        <a:p>
          <a:pPr lvl="0" algn="l" defTabSz="2355850">
            <a:lnSpc>
              <a:spcPct val="90000"/>
            </a:lnSpc>
            <a:spcBef>
              <a:spcPct val="0"/>
            </a:spcBef>
            <a:spcAft>
              <a:spcPct val="35000"/>
            </a:spcAft>
          </a:pPr>
          <a:r>
            <a:rPr lang="es-MX" sz="5300" kern="1200" dirty="0" smtClean="0"/>
            <a:t>Resultados complejos </a:t>
          </a:r>
          <a:endParaRPr lang="es-MX" sz="5300" kern="1200" dirty="0"/>
        </a:p>
        <a:p>
          <a:pPr marL="285750" lvl="1" indent="-285750" algn="l" defTabSz="1822450">
            <a:lnSpc>
              <a:spcPct val="90000"/>
            </a:lnSpc>
            <a:spcBef>
              <a:spcPct val="0"/>
            </a:spcBef>
            <a:spcAft>
              <a:spcPct val="15000"/>
            </a:spcAft>
            <a:buChar char="••"/>
          </a:pPr>
          <a:r>
            <a:rPr lang="es-MX" sz="4100" kern="1200" dirty="0" smtClean="0"/>
            <a:t>Involucramiento profundo</a:t>
          </a:r>
          <a:endParaRPr lang="es-MX" sz="4100" kern="1200" dirty="0"/>
        </a:p>
        <a:p>
          <a:pPr marL="285750" lvl="1" indent="-285750" algn="l" defTabSz="1822450">
            <a:lnSpc>
              <a:spcPct val="90000"/>
            </a:lnSpc>
            <a:spcBef>
              <a:spcPct val="0"/>
            </a:spcBef>
            <a:spcAft>
              <a:spcPct val="15000"/>
            </a:spcAft>
            <a:buChar char="••"/>
          </a:pPr>
          <a:r>
            <a:rPr lang="es-MX" sz="4100" kern="1200" dirty="0" smtClean="0"/>
            <a:t>Análisis </a:t>
          </a:r>
          <a:endParaRPr lang="es-MX" sz="4100" kern="1200" dirty="0"/>
        </a:p>
        <a:p>
          <a:pPr marL="285750" lvl="1" indent="-285750" algn="l" defTabSz="1822450">
            <a:lnSpc>
              <a:spcPct val="90000"/>
            </a:lnSpc>
            <a:spcBef>
              <a:spcPct val="0"/>
            </a:spcBef>
            <a:spcAft>
              <a:spcPct val="15000"/>
            </a:spcAft>
            <a:buChar char="••"/>
          </a:pPr>
          <a:r>
            <a:rPr lang="es-MX" sz="4100" kern="1200" dirty="0" smtClean="0"/>
            <a:t>Cuestionar </a:t>
          </a:r>
          <a:endParaRPr lang="es-MX" sz="4100" kern="1200" dirty="0"/>
        </a:p>
      </dsp:txBody>
      <dsp:txXfrm>
        <a:off x="1209846" y="2211625"/>
        <a:ext cx="6570066" cy="33086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5C332-CE78-6C40-AEBF-35EAF93069FE}">
      <dsp:nvSpPr>
        <dsp:cNvPr id="0" name=""/>
        <dsp:cNvSpPr/>
      </dsp:nvSpPr>
      <dsp:spPr>
        <a:xfrm>
          <a:off x="0" y="1179576"/>
          <a:ext cx="7345363" cy="1572768"/>
        </a:xfrm>
        <a:prstGeom prst="notchedRightArrow">
          <a:avLst/>
        </a:prstGeom>
        <a:solidFill>
          <a:schemeClr val="accent1">
            <a:tint val="40000"/>
            <a:hueOff val="0"/>
            <a:satOff val="0"/>
            <a:lumOff val="0"/>
            <a:alphaOff val="0"/>
          </a:schemeClr>
        </a:solid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1">
          <a:scrgbClr r="0" g="0" b="0"/>
        </a:fillRef>
        <a:effectRef idx="2">
          <a:scrgbClr r="0" g="0" b="0"/>
        </a:effectRef>
        <a:fontRef idx="minor"/>
      </dsp:style>
    </dsp:sp>
    <dsp:sp modelId="{8BF65B3E-D05B-EF49-93D4-117A53C26E77}">
      <dsp:nvSpPr>
        <dsp:cNvPr id="0" name=""/>
        <dsp:cNvSpPr/>
      </dsp:nvSpPr>
      <dsp:spPr>
        <a:xfrm>
          <a:off x="3227" y="0"/>
          <a:ext cx="2130442" cy="157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s-ES" sz="2200" kern="1200" dirty="0" smtClean="0"/>
            <a:t>Número </a:t>
          </a:r>
          <a:r>
            <a:rPr lang="es-ES" sz="2200" kern="1200" dirty="0" smtClean="0"/>
            <a:t>de </a:t>
          </a:r>
          <a:r>
            <a:rPr lang="es-ES" sz="2200" kern="1200" dirty="0" err="1" smtClean="0"/>
            <a:t>hrs</a:t>
          </a:r>
          <a:r>
            <a:rPr lang="es-ES" sz="2200" kern="1200" dirty="0" smtClean="0"/>
            <a:t>. Trabajadas</a:t>
          </a:r>
        </a:p>
        <a:p>
          <a:pPr lvl="0" algn="ctr" defTabSz="977900">
            <a:lnSpc>
              <a:spcPct val="90000"/>
            </a:lnSpc>
            <a:spcBef>
              <a:spcPct val="0"/>
            </a:spcBef>
            <a:spcAft>
              <a:spcPct val="35000"/>
            </a:spcAft>
          </a:pPr>
          <a:r>
            <a:rPr lang="es-ES" sz="2200" kern="1200" dirty="0" smtClean="0"/>
            <a:t>Comunicación </a:t>
          </a:r>
          <a:endParaRPr lang="es-ES" sz="2200" kern="1200" dirty="0"/>
        </a:p>
      </dsp:txBody>
      <dsp:txXfrm>
        <a:off x="3227" y="0"/>
        <a:ext cx="2130442" cy="1572768"/>
      </dsp:txXfrm>
    </dsp:sp>
    <dsp:sp modelId="{A72FD04D-D412-4947-B737-F99C3FD0BE2C}">
      <dsp:nvSpPr>
        <dsp:cNvPr id="0" name=""/>
        <dsp:cNvSpPr/>
      </dsp:nvSpPr>
      <dsp:spPr>
        <a:xfrm>
          <a:off x="871853" y="1769364"/>
          <a:ext cx="393192" cy="393192"/>
        </a:xfrm>
        <a:prstGeom prst="ellipse">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9AE4AEAA-3EC3-4C4D-823F-3A67F79C9C77}">
      <dsp:nvSpPr>
        <dsp:cNvPr id="0" name=""/>
        <dsp:cNvSpPr/>
      </dsp:nvSpPr>
      <dsp:spPr>
        <a:xfrm>
          <a:off x="2240192" y="2359152"/>
          <a:ext cx="2130442" cy="157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ES" sz="2200" kern="1200" dirty="0" smtClean="0"/>
            <a:t>Reflexiones </a:t>
          </a:r>
          <a:endParaRPr lang="es-ES" sz="2200" kern="1200" dirty="0"/>
        </a:p>
      </dsp:txBody>
      <dsp:txXfrm>
        <a:off x="2240192" y="2359152"/>
        <a:ext cx="2130442" cy="1572768"/>
      </dsp:txXfrm>
    </dsp:sp>
    <dsp:sp modelId="{EC42E188-25F8-604F-94AE-45DE0FC80BEB}">
      <dsp:nvSpPr>
        <dsp:cNvPr id="0" name=""/>
        <dsp:cNvSpPr/>
      </dsp:nvSpPr>
      <dsp:spPr>
        <a:xfrm>
          <a:off x="3108817" y="1769364"/>
          <a:ext cx="393192" cy="393192"/>
        </a:xfrm>
        <a:prstGeom prst="ellipse">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C8831C66-C6F4-B948-88A3-F0DFFC3B4E01}">
      <dsp:nvSpPr>
        <dsp:cNvPr id="0" name=""/>
        <dsp:cNvSpPr/>
      </dsp:nvSpPr>
      <dsp:spPr>
        <a:xfrm>
          <a:off x="4477156" y="0"/>
          <a:ext cx="2130442" cy="157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s-ES" sz="2200" kern="1200" dirty="0" smtClean="0"/>
            <a:t>Auto-Reporte</a:t>
          </a:r>
          <a:endParaRPr lang="es-ES" sz="2200" kern="1200" dirty="0"/>
        </a:p>
      </dsp:txBody>
      <dsp:txXfrm>
        <a:off x="4477156" y="0"/>
        <a:ext cx="2130442" cy="1572768"/>
      </dsp:txXfrm>
    </dsp:sp>
    <dsp:sp modelId="{C73C57CF-FD32-A544-8ABD-B8AB9115F724}">
      <dsp:nvSpPr>
        <dsp:cNvPr id="0" name=""/>
        <dsp:cNvSpPr/>
      </dsp:nvSpPr>
      <dsp:spPr>
        <a:xfrm>
          <a:off x="5345781" y="1769364"/>
          <a:ext cx="393192" cy="393192"/>
        </a:xfrm>
        <a:prstGeom prst="ellipse">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08D4E-6ADF-4195-83E1-D708B46A9523}">
      <dsp:nvSpPr>
        <dsp:cNvPr id="0" name=""/>
        <dsp:cNvSpPr/>
      </dsp:nvSpPr>
      <dsp:spPr>
        <a:xfrm rot="16200000">
          <a:off x="-1296838" y="1298854"/>
          <a:ext cx="4576227" cy="1978518"/>
        </a:xfrm>
        <a:prstGeom prst="flowChartManualOperation">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0" rIns="132302" bIns="0" numCol="1" spcCol="1270" anchor="ctr" anchorCtr="0">
          <a:noAutofit/>
        </a:bodyPr>
        <a:lstStyle/>
        <a:p>
          <a:pPr lvl="0" algn="ctr" defTabSz="933450">
            <a:lnSpc>
              <a:spcPct val="90000"/>
            </a:lnSpc>
            <a:spcBef>
              <a:spcPct val="0"/>
            </a:spcBef>
            <a:spcAft>
              <a:spcPct val="35000"/>
            </a:spcAft>
          </a:pPr>
          <a:r>
            <a:rPr lang="es-MX" sz="2100" b="1" kern="1200" smtClean="0"/>
            <a:t>Un alto nivel de integración de la experiencia de servicio y las actividades del salón de clases</a:t>
          </a:r>
          <a:endParaRPr lang="es-MX" sz="2100" b="1" kern="1200" dirty="0"/>
        </a:p>
      </dsp:txBody>
      <dsp:txXfrm rot="5400000">
        <a:off x="2016" y="915245"/>
        <a:ext cx="1978518" cy="2745737"/>
      </dsp:txXfrm>
    </dsp:sp>
    <dsp:sp modelId="{21CE395D-688E-44A9-96CB-C26062077EB5}">
      <dsp:nvSpPr>
        <dsp:cNvPr id="0" name=""/>
        <dsp:cNvSpPr/>
      </dsp:nvSpPr>
      <dsp:spPr>
        <a:xfrm rot="16200000">
          <a:off x="830068" y="1298854"/>
          <a:ext cx="4576227" cy="1978518"/>
        </a:xfrm>
        <a:prstGeom prst="flowChartManualOperation">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0" rIns="132302" bIns="0" numCol="1" spcCol="1270" anchor="ctr" anchorCtr="0">
          <a:noAutofit/>
        </a:bodyPr>
        <a:lstStyle/>
        <a:p>
          <a:pPr lvl="0" algn="ctr" defTabSz="933450">
            <a:lnSpc>
              <a:spcPct val="90000"/>
            </a:lnSpc>
            <a:spcBef>
              <a:spcPct val="0"/>
            </a:spcBef>
            <a:spcAft>
              <a:spcPct val="35000"/>
            </a:spcAft>
          </a:pPr>
          <a:r>
            <a:rPr lang="es-MX" sz="2100" b="1" kern="1200" dirty="0" smtClean="0"/>
            <a:t>Alta calidad de las actividades de reflexión</a:t>
          </a:r>
          <a:endParaRPr lang="es-MX" sz="2100" b="1" kern="1200" dirty="0"/>
        </a:p>
      </dsp:txBody>
      <dsp:txXfrm rot="5400000">
        <a:off x="2128922" y="915245"/>
        <a:ext cx="1978518" cy="2745737"/>
      </dsp:txXfrm>
    </dsp:sp>
    <dsp:sp modelId="{BDBD7B30-BD1B-489B-9E33-99F411BE1E27}">
      <dsp:nvSpPr>
        <dsp:cNvPr id="0" name=""/>
        <dsp:cNvSpPr/>
      </dsp:nvSpPr>
      <dsp:spPr>
        <a:xfrm rot="16200000">
          <a:off x="2956976" y="1298854"/>
          <a:ext cx="4576227" cy="1978518"/>
        </a:xfrm>
        <a:prstGeom prst="flowChartManualOperation">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0" rIns="132302" bIns="0" numCol="1" spcCol="1270" anchor="ctr" anchorCtr="0">
          <a:noAutofit/>
        </a:bodyPr>
        <a:lstStyle/>
        <a:p>
          <a:pPr lvl="0" algn="ctr" defTabSz="933450">
            <a:lnSpc>
              <a:spcPct val="90000"/>
            </a:lnSpc>
            <a:spcBef>
              <a:spcPct val="0"/>
            </a:spcBef>
            <a:spcAft>
              <a:spcPct val="35000"/>
            </a:spcAft>
          </a:pPr>
          <a:r>
            <a:rPr lang="es-MX" sz="2100" b="1" kern="1200" smtClean="0"/>
            <a:t>Relevancia </a:t>
          </a:r>
          <a:endParaRPr lang="es-MX" sz="2100" b="1" kern="1200" dirty="0"/>
        </a:p>
      </dsp:txBody>
      <dsp:txXfrm rot="5400000">
        <a:off x="4255830" y="915245"/>
        <a:ext cx="1978518" cy="2745737"/>
      </dsp:txXfrm>
    </dsp:sp>
    <dsp:sp modelId="{0E64462C-62D0-4F0C-8FC8-F315632EAD6E}">
      <dsp:nvSpPr>
        <dsp:cNvPr id="0" name=""/>
        <dsp:cNvSpPr/>
      </dsp:nvSpPr>
      <dsp:spPr>
        <a:xfrm rot="16200000">
          <a:off x="5083883" y="1298854"/>
          <a:ext cx="4576227" cy="1978518"/>
        </a:xfrm>
        <a:prstGeom prst="flowChartManualOperation">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0" rIns="132302" bIns="0" numCol="1" spcCol="1270" anchor="ctr" anchorCtr="0">
          <a:noAutofit/>
        </a:bodyPr>
        <a:lstStyle/>
        <a:p>
          <a:pPr lvl="0" algn="ctr" defTabSz="933450">
            <a:lnSpc>
              <a:spcPct val="90000"/>
            </a:lnSpc>
            <a:spcBef>
              <a:spcPct val="0"/>
            </a:spcBef>
            <a:spcAft>
              <a:spcPct val="35000"/>
            </a:spcAft>
          </a:pPr>
          <a:r>
            <a:rPr lang="es-MX" sz="2100" b="1" kern="1200" smtClean="0"/>
            <a:t>Relación directa entre los alumnos con la gente en la comunidad</a:t>
          </a:r>
          <a:endParaRPr lang="es-MX" sz="2100" b="1" kern="1200" dirty="0"/>
        </a:p>
      </dsp:txBody>
      <dsp:txXfrm rot="5400000">
        <a:off x="6382737" y="915245"/>
        <a:ext cx="1978518" cy="274573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s-ES_tradnl" smtClean="0"/>
              <a:t>Clic para editar título</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573741" y="6122894"/>
            <a:ext cx="2133600" cy="259317"/>
          </a:xfrm>
        </p:spPr>
        <p:txBody>
          <a:bodyPr/>
          <a:lstStyle/>
          <a:p>
            <a:fld id="{24991597-C0F2-489C-9934-4965FCBA0459}" type="datetimeFigureOut">
              <a:rPr lang="es-MX" smtClean="0"/>
              <a:t>09/03/2016</a:t>
            </a:fld>
            <a:endParaRPr lang="es-MX"/>
          </a:p>
        </p:txBody>
      </p:sp>
      <p:sp>
        <p:nvSpPr>
          <p:cNvPr id="5" name="Footer Placeholder 4"/>
          <p:cNvSpPr>
            <a:spLocks noGrp="1"/>
          </p:cNvSpPr>
          <p:nvPr>
            <p:ph type="ftr" sz="quarter" idx="11"/>
          </p:nvPr>
        </p:nvSpPr>
        <p:spPr>
          <a:xfrm>
            <a:off x="5638800" y="6122894"/>
            <a:ext cx="2895600" cy="257810"/>
          </a:xfrm>
        </p:spPr>
        <p:txBody>
          <a:bodyPr/>
          <a:lstStyle/>
          <a:p>
            <a:endParaRPr lang="es-MX"/>
          </a:p>
        </p:txBody>
      </p:sp>
      <p:sp>
        <p:nvSpPr>
          <p:cNvPr id="6" name="Slide Number Placeholder 5"/>
          <p:cNvSpPr>
            <a:spLocks noGrp="1"/>
          </p:cNvSpPr>
          <p:nvPr>
            <p:ph type="sldNum" sz="quarter" idx="12"/>
          </p:nvPr>
        </p:nvSpPr>
        <p:spPr>
          <a:xfrm>
            <a:off x="4191000" y="6122894"/>
            <a:ext cx="762000" cy="271463"/>
          </a:xfrm>
        </p:spPr>
        <p:txBody>
          <a:bodyPr/>
          <a:lstStyle/>
          <a:p>
            <a:fld id="{ABF9658A-FD9A-45A7-8A7B-9A493794F1BA}"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s-ES_tradnl" smtClean="0"/>
              <a:t>Clic para editar título</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4991597-C0F2-489C-9934-4965FCBA0459}" type="datetimeFigureOut">
              <a:rPr lang="es-MX" smtClean="0"/>
              <a:t>09/03/2016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F9658A-FD9A-45A7-8A7B-9A493794F1BA}" type="slidenum">
              <a:rPr lang="es-MX" smtClean="0"/>
              <a:t>‹Nº›</a:t>
            </a:fld>
            <a:endParaRPr lang="es-MX"/>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s-ES_tradnl" smtClean="0"/>
              <a:t>Clic para editar título</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4991597-C0F2-489C-9934-4965FCBA0459}" type="datetimeFigureOut">
              <a:rPr lang="es-MX" smtClean="0"/>
              <a:t>09/03/2016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s-ES_tradnl" smtClean="0"/>
              <a:t>Clic para editar título</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4991597-C0F2-489C-9934-4965FCBA0459}" type="datetimeFigureOut">
              <a:rPr lang="es-MX" smtClean="0"/>
              <a:t>09/03/2016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4991597-C0F2-489C-9934-4965FCBA0459}" type="datetimeFigureOut">
              <a:rPr lang="es-MX" smtClean="0"/>
              <a:t>09/03/2016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s-ES_tradnl" smtClean="0"/>
              <a:t>Clic para editar título</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4991597-C0F2-489C-9934-4965FCBA0459}" type="datetimeFigureOut">
              <a:rPr lang="es-MX" smtClean="0"/>
              <a:t>09/03/2016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4991597-C0F2-489C-9934-4965FCBA0459}" type="datetimeFigureOut">
              <a:rPr lang="es-MX" smtClean="0"/>
              <a:t>09/03/2016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s-ES_tradnl" smtClean="0"/>
              <a:t>Clic para editar título</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569259" y="6122894"/>
            <a:ext cx="2133600" cy="259317"/>
          </a:xfrm>
        </p:spPr>
        <p:txBody>
          <a:bodyPr/>
          <a:lstStyle/>
          <a:p>
            <a:fld id="{24991597-C0F2-489C-9934-4965FCBA0459}" type="datetimeFigureOut">
              <a:rPr lang="es-MX" smtClean="0"/>
              <a:t>09/03/2016</a:t>
            </a:fld>
            <a:endParaRPr lang="es-MX"/>
          </a:p>
        </p:txBody>
      </p:sp>
      <p:sp>
        <p:nvSpPr>
          <p:cNvPr id="5" name="Footer Placeholder 4"/>
          <p:cNvSpPr>
            <a:spLocks noGrp="1"/>
          </p:cNvSpPr>
          <p:nvPr>
            <p:ph type="ftr" sz="quarter" idx="11"/>
          </p:nvPr>
        </p:nvSpPr>
        <p:spPr>
          <a:xfrm>
            <a:off x="5638800" y="6124401"/>
            <a:ext cx="2895600" cy="257810"/>
          </a:xfrm>
        </p:spPr>
        <p:txBody>
          <a:bodyPr/>
          <a:lstStyle/>
          <a:p>
            <a:endParaRPr lang="es-MX"/>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s-ES_tradnl" smtClean="0"/>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s-ES_tradnl" smtClean="0"/>
              <a:t>Clic para editar título</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24991597-C0F2-489C-9934-4965FCBA0459}" type="datetimeFigureOut">
              <a:rPr lang="es-MX" smtClean="0"/>
              <a:t>09/03/2016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a:p>
        </p:txBody>
      </p:sp>
      <p:sp>
        <p:nvSpPr>
          <p:cNvPr id="5" name="Date Placeholder 4"/>
          <p:cNvSpPr>
            <a:spLocks noGrp="1"/>
          </p:cNvSpPr>
          <p:nvPr>
            <p:ph type="dt" sz="half" idx="10"/>
          </p:nvPr>
        </p:nvSpPr>
        <p:spPr/>
        <p:txBody>
          <a:bodyPr/>
          <a:lstStyle/>
          <a:p>
            <a:fld id="{24991597-C0F2-489C-9934-4965FCBA0459}" type="datetimeFigureOut">
              <a:rPr lang="es-MX" smtClean="0"/>
              <a:t>09/03/2016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24991597-C0F2-489C-9934-4965FCBA0459}" type="datetimeFigureOut">
              <a:rPr lang="es-MX" smtClean="0"/>
              <a:t>09/03/2016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24991597-C0F2-489C-9934-4965FCBA0459}" type="datetimeFigureOut">
              <a:rPr lang="es-MX" smtClean="0"/>
              <a:t>09/03/2016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4991597-C0F2-489C-9934-4965FCBA0459}" type="datetimeFigureOut">
              <a:rPr lang="es-MX" smtClean="0"/>
              <a:t>09/03/2016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s-ES_tradnl" smtClean="0"/>
              <a:t>Clic para editar título</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4991597-C0F2-489C-9934-4965FCBA0459}" type="datetimeFigureOut">
              <a:rPr lang="es-MX" smtClean="0"/>
              <a:t>09/03/2016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F9658A-FD9A-45A7-8A7B-9A493794F1BA}"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s-ES_tradnl" smtClean="0"/>
              <a:t>Clic para editar título</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24991597-C0F2-489C-9934-4965FCBA0459}" type="datetimeFigureOut">
              <a:rPr lang="es-MX" smtClean="0"/>
              <a:t>09/03/2016</a:t>
            </a:fld>
            <a:endParaRPr lang="es-MX"/>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s-MX"/>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ABF9658A-FD9A-45A7-8A7B-9A493794F1BA}"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2.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3.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APRENDER SIRVIENDO</a:t>
            </a:r>
            <a:endParaRPr lang="es-MX" dirty="0"/>
          </a:p>
        </p:txBody>
      </p:sp>
      <p:sp>
        <p:nvSpPr>
          <p:cNvPr id="3" name="Subtítulo 2"/>
          <p:cNvSpPr>
            <a:spLocks noGrp="1"/>
          </p:cNvSpPr>
          <p:nvPr>
            <p:ph type="subTitle" idx="1"/>
          </p:nvPr>
        </p:nvSpPr>
        <p:spPr>
          <a:xfrm>
            <a:off x="1143000" y="3558778"/>
            <a:ext cx="6858000" cy="1584722"/>
          </a:xfrm>
        </p:spPr>
        <p:txBody>
          <a:bodyPr>
            <a:normAutofit fontScale="55000" lnSpcReduction="20000"/>
          </a:bodyPr>
          <a:lstStyle/>
          <a:p>
            <a:r>
              <a:rPr lang="es-MX" sz="4350" dirty="0"/>
              <a:t>UN PARADIGMA DE FORMACIÓN INTEGRAL UNIVERSITARIA</a:t>
            </a:r>
          </a:p>
          <a:p>
            <a:endParaRPr lang="es-MX" sz="2175" dirty="0"/>
          </a:p>
          <a:p>
            <a:pPr algn="r"/>
            <a:r>
              <a:rPr lang="es-MX" sz="2175" dirty="0"/>
              <a:t>Diana Pacheco Pinzón</a:t>
            </a:r>
          </a:p>
          <a:p>
            <a:pPr algn="r"/>
            <a:r>
              <a:rPr lang="es-MX" sz="2175" dirty="0" err="1"/>
              <a:t>Manfred</a:t>
            </a:r>
            <a:r>
              <a:rPr lang="es-MX" sz="2175" dirty="0"/>
              <a:t> </a:t>
            </a:r>
            <a:r>
              <a:rPr lang="es-MX" sz="2175" dirty="0" err="1"/>
              <a:t>Thullen</a:t>
            </a:r>
            <a:endParaRPr lang="es-MX" sz="2175" dirty="0"/>
          </a:p>
          <a:p>
            <a:pPr algn="r"/>
            <a:r>
              <a:rPr lang="es-MX" sz="2175" dirty="0"/>
              <a:t>Juan Carlos Seijo</a:t>
            </a:r>
          </a:p>
        </p:txBody>
      </p:sp>
      <p:sp>
        <p:nvSpPr>
          <p:cNvPr id="4" name="CuadroTexto 3"/>
          <p:cNvSpPr txBox="1"/>
          <p:nvPr/>
        </p:nvSpPr>
        <p:spPr>
          <a:xfrm>
            <a:off x="915101" y="4257656"/>
            <a:ext cx="3305566" cy="1877437"/>
          </a:xfrm>
          <a:prstGeom prst="rect">
            <a:avLst/>
          </a:prstGeom>
          <a:noFill/>
        </p:spPr>
        <p:txBody>
          <a:bodyPr wrap="square" rtlCol="0">
            <a:spAutoFit/>
          </a:bodyPr>
          <a:lstStyle/>
          <a:p>
            <a:r>
              <a:rPr lang="es-ES" dirty="0" smtClean="0">
                <a:latin typeface="Arial Rounded MT Bold"/>
                <a:cs typeface="Arial Rounded MT Bold"/>
              </a:rPr>
              <a:t>Integrantes: </a:t>
            </a:r>
          </a:p>
          <a:p>
            <a:endParaRPr lang="es-ES" dirty="0" smtClean="0">
              <a:latin typeface="Arial Rounded MT Bold"/>
              <a:cs typeface="Arial Rounded MT Bold"/>
            </a:endParaRPr>
          </a:p>
          <a:p>
            <a:r>
              <a:rPr lang="es-ES" sz="1600" b="1" dirty="0" smtClean="0">
                <a:latin typeface="Arial Rounded MT Bold"/>
                <a:cs typeface="Arial Rounded MT Bold"/>
              </a:rPr>
              <a:t>Domínguez Flores </a:t>
            </a:r>
            <a:r>
              <a:rPr lang="es-ES" sz="1600" b="1" dirty="0" err="1" smtClean="0">
                <a:latin typeface="Arial Rounded MT Bold"/>
                <a:cs typeface="Arial Rounded MT Bold"/>
              </a:rPr>
              <a:t>Yaret</a:t>
            </a:r>
            <a:endParaRPr lang="es-ES" sz="1600" b="1" dirty="0" smtClean="0">
              <a:latin typeface="Arial Rounded MT Bold"/>
              <a:cs typeface="Arial Rounded MT Bold"/>
            </a:endParaRPr>
          </a:p>
          <a:p>
            <a:r>
              <a:rPr lang="es-ES" sz="1600" b="1" dirty="0" smtClean="0">
                <a:latin typeface="Arial Rounded MT Bold"/>
                <a:cs typeface="Arial Rounded MT Bold"/>
              </a:rPr>
              <a:t>Lindo </a:t>
            </a:r>
            <a:r>
              <a:rPr lang="es-ES" sz="1600" b="1" dirty="0" err="1" smtClean="0">
                <a:latin typeface="Arial Rounded MT Bold"/>
                <a:cs typeface="Arial Rounded MT Bold"/>
              </a:rPr>
              <a:t>Mut</a:t>
            </a:r>
            <a:r>
              <a:rPr lang="es-ES" sz="1600" b="1" dirty="0" smtClean="0">
                <a:latin typeface="Arial Rounded MT Bold"/>
                <a:cs typeface="Arial Rounded MT Bold"/>
              </a:rPr>
              <a:t> Katia </a:t>
            </a:r>
          </a:p>
          <a:p>
            <a:r>
              <a:rPr lang="es-ES" sz="1600" b="1" dirty="0" smtClean="0">
                <a:latin typeface="Arial Rounded MT Bold"/>
                <a:cs typeface="Arial Rounded MT Bold"/>
              </a:rPr>
              <a:t>Ramos Díaz Selene </a:t>
            </a:r>
          </a:p>
          <a:p>
            <a:r>
              <a:rPr lang="es-ES" sz="1600" b="1" dirty="0" smtClean="0">
                <a:latin typeface="Arial Rounded MT Bold"/>
                <a:cs typeface="Arial Rounded MT Bold"/>
              </a:rPr>
              <a:t>Ruíz Martínez </a:t>
            </a:r>
            <a:r>
              <a:rPr lang="es-ES" sz="1600" b="1" dirty="0" err="1" smtClean="0">
                <a:latin typeface="Arial Rounded MT Bold"/>
                <a:cs typeface="Arial Rounded MT Bold"/>
              </a:rPr>
              <a:t>Yeimi</a:t>
            </a:r>
            <a:r>
              <a:rPr lang="es-ES" sz="1600" b="1" dirty="0" smtClean="0">
                <a:latin typeface="Arial Rounded MT Bold"/>
                <a:cs typeface="Arial Rounded MT Bold"/>
              </a:rPr>
              <a:t> </a:t>
            </a:r>
          </a:p>
          <a:p>
            <a:r>
              <a:rPr lang="es-ES" sz="1600" b="1" dirty="0" smtClean="0">
                <a:latin typeface="Arial Rounded MT Bold"/>
                <a:cs typeface="Arial Rounded MT Bold"/>
              </a:rPr>
              <a:t>Siguenza Cupil Marcel </a:t>
            </a:r>
            <a:endParaRPr lang="es-ES" sz="1600" b="1" dirty="0">
              <a:latin typeface="Arial Rounded MT Bold"/>
              <a:cs typeface="Arial Rounded MT Bold"/>
            </a:endParaRPr>
          </a:p>
        </p:txBody>
      </p:sp>
    </p:spTree>
    <p:extLst>
      <p:ext uri="{BB962C8B-B14F-4D97-AF65-F5344CB8AC3E}">
        <p14:creationId xmlns:p14="http://schemas.microsoft.com/office/powerpoint/2010/main" val="1999898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75692312"/>
              </p:ext>
            </p:extLst>
          </p:nvPr>
        </p:nvGraphicFramePr>
        <p:xfrm>
          <a:off x="628650" y="553793"/>
          <a:ext cx="7886700" cy="5623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655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1200" y="1343025"/>
            <a:ext cx="7772400" cy="1470025"/>
          </a:xfrm>
        </p:spPr>
        <p:txBody>
          <a:bodyPr/>
          <a:lstStyle/>
          <a:p>
            <a:r>
              <a:rPr lang="es-MX" sz="4400" b="1" dirty="0" smtClean="0"/>
              <a:t>CALIDAD DE LOS PROGRAMAS APRENDER-SIRVIENDO </a:t>
            </a:r>
            <a:endParaRPr lang="es-MX" sz="4400" b="1" dirty="0"/>
          </a:p>
        </p:txBody>
      </p:sp>
      <p:pic>
        <p:nvPicPr>
          <p:cNvPr id="4098" name="Picture 2" descr="http://3.bp.blogspot.com/-udCxtL0XqGU/T6sQrLfIgdI/AAAAAAAABsY/4Up9w9y7j2U/s1600/co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760" y="3160945"/>
            <a:ext cx="3479775" cy="320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47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Reflexiones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08452976"/>
              </p:ext>
            </p:extLst>
          </p:nvPr>
        </p:nvGraphicFramePr>
        <p:xfrm>
          <a:off x="900112" y="2133601"/>
          <a:ext cx="7345363"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82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840"/>
            <a:ext cx="8229600" cy="1143000"/>
          </a:xfrm>
        </p:spPr>
        <p:txBody>
          <a:bodyPr>
            <a:normAutofit fontScale="90000"/>
          </a:bodyPr>
          <a:lstStyle/>
          <a:p>
            <a:r>
              <a:rPr lang="es-MX" b="1" dirty="0" smtClean="0"/>
              <a:t>PROMUEVEN EL APRENDIZAJE </a:t>
            </a:r>
            <a:endParaRPr lang="es-MX"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58002049"/>
              </p:ext>
            </p:extLst>
          </p:nvPr>
        </p:nvGraphicFramePr>
        <p:xfrm>
          <a:off x="323528" y="1549936"/>
          <a:ext cx="8363272" cy="4576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03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4106" y="244158"/>
            <a:ext cx="8646765" cy="1339850"/>
          </a:xfrm>
          <a:solidFill>
            <a:schemeClr val="accent5">
              <a:lumMod val="20000"/>
              <a:lumOff val="80000"/>
            </a:schemeClr>
          </a:solidFill>
        </p:spPr>
        <p:txBody>
          <a:bodyPr>
            <a:noAutofit/>
          </a:bodyPr>
          <a:lstStyle/>
          <a:p>
            <a:r>
              <a:rPr lang="es-MX" sz="3600" b="1" dirty="0" smtClean="0"/>
              <a:t>CARACTERÍSTICAS DE LOS PROGRAMAS APRENDER-SIRVIENDO</a:t>
            </a:r>
            <a:endParaRPr lang="es-MX" sz="3600" b="1" dirty="0"/>
          </a:p>
        </p:txBody>
      </p:sp>
      <p:sp>
        <p:nvSpPr>
          <p:cNvPr id="3" name="2 Marcador de contenido"/>
          <p:cNvSpPr>
            <a:spLocks noGrp="1"/>
          </p:cNvSpPr>
          <p:nvPr>
            <p:ph idx="1"/>
          </p:nvPr>
        </p:nvSpPr>
        <p:spPr>
          <a:xfrm>
            <a:off x="467544" y="1844824"/>
            <a:ext cx="8229600" cy="3124944"/>
          </a:xfrm>
          <a:solidFill>
            <a:schemeClr val="accent4">
              <a:lumMod val="20000"/>
              <a:lumOff val="80000"/>
            </a:schemeClr>
          </a:solidFill>
        </p:spPr>
        <p:txBody>
          <a:bodyPr>
            <a:normAutofit/>
          </a:bodyPr>
          <a:lstStyle/>
          <a:p>
            <a:pPr marL="514350" indent="-514350" algn="just">
              <a:buFont typeface="+mj-lt"/>
              <a:buAutoNum type="arabicPeriod"/>
            </a:pPr>
            <a:r>
              <a:rPr lang="es-MX" dirty="0" smtClean="0"/>
              <a:t>Los programas pueden motivar a las personas a la búsqueda del bien común.</a:t>
            </a:r>
          </a:p>
          <a:p>
            <a:pPr marL="514350" indent="-514350" algn="just">
              <a:buFont typeface="+mj-lt"/>
              <a:buAutoNum type="arabicPeriod"/>
            </a:pPr>
            <a:endParaRPr lang="es-MX" dirty="0" smtClean="0"/>
          </a:p>
          <a:p>
            <a:pPr marL="514350" indent="-514350" algn="just">
              <a:buFont typeface="+mj-lt"/>
              <a:buAutoNum type="arabicPeriod"/>
            </a:pPr>
            <a:r>
              <a:rPr lang="es-MX" dirty="0" smtClean="0"/>
              <a:t>Los programas deberían de proveer oportunidades estructuradas para que los estudiantes reflexionen críticamente</a:t>
            </a:r>
          </a:p>
          <a:p>
            <a:endParaRPr lang="es-MX" dirty="0"/>
          </a:p>
        </p:txBody>
      </p:sp>
      <p:sp>
        <p:nvSpPr>
          <p:cNvPr id="4" name="3 Rectángulo"/>
          <p:cNvSpPr/>
          <p:nvPr/>
        </p:nvSpPr>
        <p:spPr>
          <a:xfrm>
            <a:off x="6363091" y="6567331"/>
            <a:ext cx="2752805" cy="276999"/>
          </a:xfrm>
          <a:prstGeom prst="rect">
            <a:avLst/>
          </a:prstGeom>
        </p:spPr>
        <p:txBody>
          <a:bodyPr wrap="none">
            <a:spAutoFit/>
          </a:bodyPr>
          <a:lstStyle/>
          <a:p>
            <a:r>
              <a:rPr lang="es-MX" sz="1200" dirty="0" smtClean="0"/>
              <a:t>Mabry ( 199X. en Steinke y Buresh, 2002)</a:t>
            </a:r>
            <a:endParaRPr lang="es-MX" sz="1200" dirty="0"/>
          </a:p>
        </p:txBody>
      </p:sp>
      <p:pic>
        <p:nvPicPr>
          <p:cNvPr id="1026" name="Picture 2" descr="http://previews.123rf.com/images/sbego/sbego1104/sbego110400108/9318898-Acciones-de-Vector-de-ilustraci-n-ni-o-feliz-lectura-Fondo-blanco-dibujo-aislado-Foto-de-arch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3707904" y="4974883"/>
            <a:ext cx="1524578" cy="152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50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20000"/>
              <a:lumOff val="80000"/>
            </a:schemeClr>
          </a:solidFill>
        </p:spPr>
        <p:txBody>
          <a:bodyPr>
            <a:normAutofit fontScale="90000"/>
          </a:bodyPr>
          <a:lstStyle/>
          <a:p>
            <a:r>
              <a:rPr lang="es-MX" b="1" dirty="0" smtClean="0"/>
              <a:t>APRENDER- SIRVIENDO </a:t>
            </a:r>
            <a:endParaRPr lang="es-MX"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341188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6063442" y="6488668"/>
            <a:ext cx="3080202" cy="369332"/>
          </a:xfrm>
          <a:prstGeom prst="rect">
            <a:avLst/>
          </a:prstGeom>
        </p:spPr>
        <p:txBody>
          <a:bodyPr wrap="none">
            <a:spAutoFit/>
          </a:bodyPr>
          <a:lstStyle/>
          <a:p>
            <a:r>
              <a:rPr lang="es-MX" dirty="0" smtClean="0"/>
              <a:t>(Duffy y Bringle, 1998, p. 1 13 )</a:t>
            </a:r>
            <a:endParaRPr lang="es-MX" dirty="0"/>
          </a:p>
        </p:txBody>
      </p:sp>
    </p:spTree>
    <p:extLst>
      <p:ext uri="{BB962C8B-B14F-4D97-AF65-F5344CB8AC3E}">
        <p14:creationId xmlns:p14="http://schemas.microsoft.com/office/powerpoint/2010/main" val="3825013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60" y="540757"/>
            <a:ext cx="9155360" cy="1143000"/>
          </a:xfrm>
        </p:spPr>
        <p:txBody>
          <a:bodyPr>
            <a:normAutofit fontScale="90000"/>
          </a:bodyPr>
          <a:lstStyle/>
          <a:p>
            <a:r>
              <a:rPr lang="es-MX" sz="3600" b="1" dirty="0" smtClean="0"/>
              <a:t>ESTE PROCESO IMPLICA MUCHA COMUNICACIÓN:</a:t>
            </a:r>
            <a:r>
              <a:rPr lang="es-MX" dirty="0" smtClean="0"/>
              <a:t/>
            </a:r>
            <a:br>
              <a:rPr lang="es-MX" dirty="0" smtClean="0"/>
            </a:br>
            <a:endParaRPr lang="es-MX" dirty="0"/>
          </a:p>
        </p:txBody>
      </p:sp>
      <p:sp>
        <p:nvSpPr>
          <p:cNvPr id="3" name="2 Marcador de contenido"/>
          <p:cNvSpPr>
            <a:spLocks noGrp="1"/>
          </p:cNvSpPr>
          <p:nvPr>
            <p:ph idx="1"/>
          </p:nvPr>
        </p:nvSpPr>
        <p:spPr>
          <a:xfrm>
            <a:off x="291382" y="1682275"/>
            <a:ext cx="8542138" cy="3024336"/>
          </a:xfrm>
          <a:solidFill>
            <a:schemeClr val="accent5">
              <a:lumMod val="20000"/>
              <a:lumOff val="80000"/>
            </a:schemeClr>
          </a:solidFill>
        </p:spPr>
        <p:txBody>
          <a:bodyPr>
            <a:normAutofit/>
          </a:bodyPr>
          <a:lstStyle/>
          <a:p>
            <a:pPr marL="514350" indent="-514350" algn="just">
              <a:buFont typeface="+mj-lt"/>
              <a:buAutoNum type="arabicPeriod"/>
            </a:pPr>
            <a:r>
              <a:rPr lang="es-MX" dirty="0" smtClean="0"/>
              <a:t>La comunidad o aquellos que reciben el servicio..</a:t>
            </a:r>
          </a:p>
          <a:p>
            <a:pPr marL="514350" indent="-514350" algn="just">
              <a:buFont typeface="+mj-lt"/>
              <a:buAutoNum type="arabicPeriod"/>
            </a:pPr>
            <a:r>
              <a:rPr lang="es-MX" dirty="0" smtClean="0"/>
              <a:t>Los profesores involucrados en el programas trabajando como entrenadores o supervisores. </a:t>
            </a:r>
          </a:p>
          <a:p>
            <a:pPr marL="0" indent="0">
              <a:buNone/>
            </a:pPr>
            <a:endParaRPr lang="es-MX" dirty="0"/>
          </a:p>
          <a:p>
            <a:pPr marL="0" indent="0" algn="r">
              <a:buNone/>
            </a:pPr>
            <a:r>
              <a:rPr lang="es-MX" dirty="0" smtClean="0"/>
              <a:t>(Schon, 1987). </a:t>
            </a:r>
            <a:endParaRPr lang="es-MX" dirty="0"/>
          </a:p>
        </p:txBody>
      </p:sp>
      <p:pic>
        <p:nvPicPr>
          <p:cNvPr id="5122" name="Picture 2" descr="http://www.innoemotion.com/wp-content/uploads/2012/12/dummies_cubos_color_ICA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05" y="3622742"/>
            <a:ext cx="4456445" cy="304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65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6159" y="244158"/>
            <a:ext cx="8534712" cy="1339850"/>
          </a:xfrm>
        </p:spPr>
        <p:txBody>
          <a:bodyPr>
            <a:noAutofit/>
          </a:bodyPr>
          <a:lstStyle/>
          <a:p>
            <a:r>
              <a:rPr lang="es-MX" sz="3600" b="1" dirty="0" smtClean="0"/>
              <a:t>MODELOS APRENDER-SIRVIENDO Y VARIEDAD DE SERVICIOS </a:t>
            </a:r>
            <a:endParaRPr lang="es-MX" sz="3600" b="1" dirty="0"/>
          </a:p>
        </p:txBody>
      </p:sp>
      <p:pic>
        <p:nvPicPr>
          <p:cNvPr id="3074" name="Picture 2" descr="http://fundaciongestiondelconocimiento.com/wp-content/uploads/2014/06/frase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316" y="2100744"/>
            <a:ext cx="4009628" cy="400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95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21797749"/>
              </p:ext>
            </p:extLst>
          </p:nvPr>
        </p:nvGraphicFramePr>
        <p:xfrm>
          <a:off x="-18675" y="399289"/>
          <a:ext cx="91440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48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0148" y="473844"/>
            <a:ext cx="8424696" cy="2620888"/>
          </a:xfrm>
          <a:solidFill>
            <a:schemeClr val="accent5"/>
          </a:solidFill>
        </p:spPr>
        <p:txBody>
          <a:bodyPr>
            <a:normAutofit lnSpcReduction="10000"/>
          </a:bodyPr>
          <a:lstStyle/>
          <a:p>
            <a:pPr marL="0" indent="0" algn="ctr">
              <a:buNone/>
            </a:pPr>
            <a:r>
              <a:rPr lang="es-MX" sz="4400" dirty="0" smtClean="0"/>
              <a:t>LAS EXPERIENCIAS DE SERVICIO SON FUENTE INVALUABLES DE CONOCIMIENTO</a:t>
            </a:r>
            <a:endParaRPr lang="es-MX" sz="4400" dirty="0"/>
          </a:p>
        </p:txBody>
      </p:sp>
      <p:pic>
        <p:nvPicPr>
          <p:cNvPr id="2050" name="Picture 2" descr="http://fdzeta.com/data/MetaMirrorCache/_cultura_conacyt_ciencia_Mexico_divulgacion_ciencia_Mexico_MILIMA20140409_0542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148" y="3155660"/>
            <a:ext cx="4552950" cy="311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351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92020"/>
            <a:ext cx="7886700" cy="1325563"/>
          </a:xfrm>
        </p:spPr>
        <p:txBody>
          <a:bodyPr/>
          <a:lstStyle/>
          <a:p>
            <a:pPr algn="ctr"/>
            <a:r>
              <a:rPr lang="es-MX" dirty="0" smtClean="0">
                <a:latin typeface="Rockwell" panose="02060603020205020403" pitchFamily="18" charset="0"/>
              </a:rPr>
              <a:t>Universidad y sociedad</a:t>
            </a:r>
            <a:endParaRPr lang="es-MX" dirty="0">
              <a:latin typeface="Rockwell" panose="02060603020205020403"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02976840"/>
              </p:ext>
            </p:extLst>
          </p:nvPr>
        </p:nvGraphicFramePr>
        <p:xfrm>
          <a:off x="828675" y="2000250"/>
          <a:ext cx="748665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600" y="2000250"/>
            <a:ext cx="2590800" cy="2857500"/>
          </a:xfrm>
          <a:prstGeom prst="rect">
            <a:avLst/>
          </a:prstGeom>
        </p:spPr>
      </p:pic>
    </p:spTree>
    <p:extLst>
      <p:ext uri="{BB962C8B-B14F-4D97-AF65-F5344CB8AC3E}">
        <p14:creationId xmlns:p14="http://schemas.microsoft.com/office/powerpoint/2010/main" val="4150674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388308"/>
            <a:ext cx="7772400" cy="1470025"/>
          </a:xfrm>
        </p:spPr>
        <p:txBody>
          <a:bodyPr>
            <a:noAutofit/>
          </a:bodyPr>
          <a:lstStyle/>
          <a:p>
            <a:r>
              <a:rPr lang="es-MX" sz="3600" b="1" dirty="0" smtClean="0"/>
              <a:t>APRENDER-SIRVIENDO Y RESPONSABILIDAD SOCIAL PROFESIONAL</a:t>
            </a:r>
            <a:endParaRPr lang="es-MX" sz="3600" b="1" dirty="0"/>
          </a:p>
        </p:txBody>
      </p:sp>
      <p:pic>
        <p:nvPicPr>
          <p:cNvPr id="1026" name="Picture 2" descr="C:\Users\Katia\Documents\RESPALDO\Imágenes\fcfm_educacion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832" y="2858333"/>
            <a:ext cx="2607358" cy="331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35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ndalus" pitchFamily="18" charset="-78"/>
                <a:cs typeface="Andalus" pitchFamily="18" charset="-78"/>
              </a:rPr>
              <a:t>Aporta:</a:t>
            </a:r>
            <a:endParaRPr lang="es-MX" dirty="0">
              <a:latin typeface="Andalus" pitchFamily="18" charset="-78"/>
              <a:cs typeface="Andalus" pitchFamily="18" charset="-78"/>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81943748"/>
              </p:ext>
            </p:extLst>
          </p:nvPr>
        </p:nvGraphicFramePr>
        <p:xfrm>
          <a:off x="3416300" y="1484784"/>
          <a:ext cx="5472608" cy="4597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Katia\Documents\RESPALDO\Imágenes\cuenta2.jpg"/>
          <p:cNvPicPr>
            <a:picLocks noChangeAspect="1" noChangeArrowheads="1"/>
          </p:cNvPicPr>
          <p:nvPr/>
        </p:nvPicPr>
        <p:blipFill>
          <a:blip r:embed="rId7">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539552" y="2050651"/>
            <a:ext cx="3416300"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53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72192620"/>
              </p:ext>
            </p:extLst>
          </p:nvPr>
        </p:nvGraphicFramePr>
        <p:xfrm>
          <a:off x="323528" y="332656"/>
          <a:ext cx="8517632" cy="6369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37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43038451"/>
              </p:ext>
            </p:extLst>
          </p:nvPr>
        </p:nvGraphicFramePr>
        <p:xfrm>
          <a:off x="395536"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Katia\Documents\RESPALDO\Imágenes\images (4).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4" y="4295801"/>
            <a:ext cx="2562200" cy="25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6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132" y="356202"/>
            <a:ext cx="8534711" cy="133985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s-ES" sz="2800" b="1" dirty="0"/>
              <a:t>Impacto de los programas Aprender-Sirviendo en estudiantes. Resultados de la </a:t>
            </a:r>
            <a:r>
              <a:rPr lang="es-ES" sz="2800" b="1" dirty="0" smtClean="0"/>
              <a:t>investigación. </a:t>
            </a:r>
            <a:r>
              <a:rPr lang="es-ES" sz="2800" dirty="0"/>
              <a:t/>
            </a:r>
            <a:br>
              <a:rPr lang="es-ES" sz="2800" dirty="0"/>
            </a:br>
            <a:endParaRPr lang="es-ES" sz="2800" dirty="0"/>
          </a:p>
        </p:txBody>
      </p:sp>
      <p:sp>
        <p:nvSpPr>
          <p:cNvPr id="4" name="Rectángulo 3"/>
          <p:cNvSpPr/>
          <p:nvPr/>
        </p:nvSpPr>
        <p:spPr>
          <a:xfrm>
            <a:off x="354835" y="1760275"/>
            <a:ext cx="8403981" cy="830997"/>
          </a:xfrm>
          <a:prstGeom prst="rect">
            <a:avLst/>
          </a:prstGeom>
        </p:spPr>
        <p:txBody>
          <a:bodyPr wrap="square">
            <a:spAutoFit/>
          </a:bodyPr>
          <a:lstStyle/>
          <a:p>
            <a:r>
              <a:rPr lang="es-ES" sz="2400" dirty="0">
                <a:latin typeface="Arial Rounded MT Bold"/>
                <a:cs typeface="Arial Rounded MT Bold"/>
              </a:rPr>
              <a:t>Se esperan ciertos resultados de la aplicación de los programas aprender-sirviendo:</a:t>
            </a:r>
          </a:p>
        </p:txBody>
      </p:sp>
      <p:graphicFrame>
        <p:nvGraphicFramePr>
          <p:cNvPr id="5" name="Diagrama 4"/>
          <p:cNvGraphicFramePr/>
          <p:nvPr>
            <p:extLst>
              <p:ext uri="{D42A27DB-BD31-4B8C-83A1-F6EECF244321}">
                <p14:modId xmlns:p14="http://schemas.microsoft.com/office/powerpoint/2010/main" val="2070506042"/>
              </p:ext>
            </p:extLst>
          </p:nvPr>
        </p:nvGraphicFramePr>
        <p:xfrm>
          <a:off x="1243867" y="261080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51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Autores </a:t>
            </a:r>
            <a:endParaRPr lang="es-ES" dirty="0"/>
          </a:p>
        </p:txBody>
      </p:sp>
      <p:graphicFrame>
        <p:nvGraphicFramePr>
          <p:cNvPr id="6" name="Diagrama 5"/>
          <p:cNvGraphicFramePr/>
          <p:nvPr>
            <p:extLst>
              <p:ext uri="{D42A27DB-BD31-4B8C-83A1-F6EECF244321}">
                <p14:modId xmlns:p14="http://schemas.microsoft.com/office/powerpoint/2010/main" val="4246823719"/>
              </p:ext>
            </p:extLst>
          </p:nvPr>
        </p:nvGraphicFramePr>
        <p:xfrm>
          <a:off x="627574" y="1643306"/>
          <a:ext cx="7963163" cy="4415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8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592880505"/>
              </p:ext>
            </p:extLst>
          </p:nvPr>
        </p:nvGraphicFramePr>
        <p:xfrm>
          <a:off x="601304" y="1288501"/>
          <a:ext cx="8045460" cy="457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900113" y="244158"/>
            <a:ext cx="7345362" cy="1339850"/>
          </a:xfrm>
        </p:spPr>
        <p:txBody>
          <a:bodyPr/>
          <a:lstStyle/>
          <a:p>
            <a:r>
              <a:rPr lang="es-ES" dirty="0" smtClean="0"/>
              <a:t>Autores </a:t>
            </a:r>
            <a:endParaRPr lang="es-ES" dirty="0"/>
          </a:p>
        </p:txBody>
      </p:sp>
    </p:spTree>
    <p:extLst>
      <p:ext uri="{BB962C8B-B14F-4D97-AF65-F5344CB8AC3E}">
        <p14:creationId xmlns:p14="http://schemas.microsoft.com/office/powerpoint/2010/main" val="1838105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Resumen </a:t>
            </a:r>
            <a:endParaRPr lang="es-ES" dirty="0"/>
          </a:p>
        </p:txBody>
      </p:sp>
      <p:sp>
        <p:nvSpPr>
          <p:cNvPr id="4" name="Rectángulo 3"/>
          <p:cNvSpPr/>
          <p:nvPr/>
        </p:nvSpPr>
        <p:spPr>
          <a:xfrm>
            <a:off x="4388747" y="3479314"/>
            <a:ext cx="4243428" cy="224676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s-ES" sz="2000" dirty="0">
                <a:latin typeface="Arial Rounded MT Bold"/>
                <a:cs typeface="Arial Rounded MT Bold"/>
              </a:rPr>
              <a:t>Los programas aprender-sirviendo encuentran su sustento en aportaciones como las de Dewey acerca de la educación y la experiencia; de David </a:t>
            </a:r>
            <a:r>
              <a:rPr lang="es-ES" sz="2000" dirty="0" err="1">
                <a:latin typeface="Arial Rounded MT Bold"/>
                <a:cs typeface="Arial Rounded MT Bold"/>
              </a:rPr>
              <a:t>Kolb</a:t>
            </a:r>
            <a:r>
              <a:rPr lang="es-ES" sz="2000" dirty="0">
                <a:latin typeface="Arial Rounded MT Bold"/>
                <a:cs typeface="Arial Rounded MT Bold"/>
              </a:rPr>
              <a:t> acerca del ciclo del aprendizaje,</a:t>
            </a:r>
          </a:p>
        </p:txBody>
      </p:sp>
      <p:sp>
        <p:nvSpPr>
          <p:cNvPr id="5" name="Rectángulo 4"/>
          <p:cNvSpPr/>
          <p:nvPr/>
        </p:nvSpPr>
        <p:spPr>
          <a:xfrm>
            <a:off x="2398052" y="1929379"/>
            <a:ext cx="4572000" cy="1200329"/>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es-ES" dirty="0">
                <a:latin typeface="Arial Rounded MT Bold"/>
                <a:cs typeface="Arial Rounded MT Bold"/>
              </a:rPr>
              <a:t>L</a:t>
            </a:r>
            <a:r>
              <a:rPr lang="es-ES" dirty="0" smtClean="0">
                <a:latin typeface="Arial Rounded MT Bold"/>
                <a:cs typeface="Arial Rounded MT Bold"/>
              </a:rPr>
              <a:t>os </a:t>
            </a:r>
            <a:r>
              <a:rPr lang="es-ES" dirty="0">
                <a:latin typeface="Arial Rounded MT Bold"/>
                <a:cs typeface="Arial Rounded MT Bold"/>
              </a:rPr>
              <a:t>programas aprender-sirviendo se plantean como programa educativo que aporta </a:t>
            </a:r>
            <a:r>
              <a:rPr lang="es-ES" dirty="0" smtClean="0">
                <a:latin typeface="Arial Rounded MT Bold"/>
                <a:cs typeface="Arial Rounded MT Bold"/>
              </a:rPr>
              <a:t>elementos fundamentales </a:t>
            </a:r>
            <a:r>
              <a:rPr lang="es-ES" dirty="0">
                <a:latin typeface="Arial Rounded MT Bold"/>
                <a:cs typeface="Arial Rounded MT Bold"/>
              </a:rPr>
              <a:t>para una educación integral</a:t>
            </a:r>
          </a:p>
        </p:txBody>
      </p:sp>
      <p:sp>
        <p:nvSpPr>
          <p:cNvPr id="6" name="Rectángulo 5"/>
          <p:cNvSpPr/>
          <p:nvPr/>
        </p:nvSpPr>
        <p:spPr>
          <a:xfrm>
            <a:off x="717257" y="3627668"/>
            <a:ext cx="327930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dirty="0">
                <a:latin typeface="Arial Rounded MT Bold"/>
                <a:cs typeface="Arial Rounded MT Bold"/>
              </a:rPr>
              <a:t>Estos programas propician el desarrollo de un sentido de responsabilidad social</a:t>
            </a:r>
          </a:p>
        </p:txBody>
      </p:sp>
      <p:pic>
        <p:nvPicPr>
          <p:cNvPr id="7" name="Imagen 6" descr="1146532_725411384204893_951766703053060412_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08" y="672261"/>
            <a:ext cx="1800176" cy="2054132"/>
          </a:xfrm>
          <a:prstGeom prst="rect">
            <a:avLst/>
          </a:prstGeom>
        </p:spPr>
      </p:pic>
      <p:pic>
        <p:nvPicPr>
          <p:cNvPr id="8" name="Imagen 7" descr="Shutterstock-700x5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40" y="4687156"/>
            <a:ext cx="3342917" cy="1807808"/>
          </a:xfrm>
          <a:prstGeom prst="rect">
            <a:avLst/>
          </a:prstGeom>
          <a:ln>
            <a:noFill/>
          </a:ln>
          <a:effectLst>
            <a:softEdge rad="112500"/>
          </a:effectLst>
        </p:spPr>
      </p:pic>
      <p:pic>
        <p:nvPicPr>
          <p:cNvPr id="9" name="Imagen 8" descr="shutterstock_106666430 [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320" y="334886"/>
            <a:ext cx="1634048" cy="1196376"/>
          </a:xfrm>
          <a:prstGeom prst="rect">
            <a:avLst/>
          </a:prstGeom>
        </p:spPr>
      </p:pic>
    </p:spTree>
    <p:extLst>
      <p:ext uri="{BB962C8B-B14F-4D97-AF65-F5344CB8AC3E}">
        <p14:creationId xmlns:p14="http://schemas.microsoft.com/office/powerpoint/2010/main" val="2557874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MX" sz="2400" dirty="0" smtClean="0">
                <a:latin typeface="Tahoma" panose="020B0604030504040204" pitchFamily="34" charset="0"/>
                <a:ea typeface="Tahoma" panose="020B0604030504040204" pitchFamily="34" charset="0"/>
                <a:cs typeface="Tahoma" panose="020B0604030504040204" pitchFamily="34" charset="0"/>
              </a:rPr>
              <a:t>Educación superior críticamente involucrada en las necesidades de la comunidad.</a:t>
            </a:r>
            <a:endParaRPr lang="es-MX"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827205935"/>
              </p:ext>
            </p:extLst>
          </p:nvPr>
        </p:nvGraphicFramePr>
        <p:xfrm>
          <a:off x="900113" y="2133600"/>
          <a:ext cx="7345362" cy="393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3581" y="4195482"/>
            <a:ext cx="1603732" cy="1683283"/>
          </a:xfrm>
          <a:prstGeom prst="rect">
            <a:avLst/>
          </a:prstGeom>
        </p:spPr>
      </p:pic>
      <p:sp>
        <p:nvSpPr>
          <p:cNvPr id="8" name="CuadroTexto 7"/>
          <p:cNvSpPr txBox="1"/>
          <p:nvPr/>
        </p:nvSpPr>
        <p:spPr>
          <a:xfrm>
            <a:off x="3888679" y="5802090"/>
            <a:ext cx="1285960" cy="369332"/>
          </a:xfrm>
          <a:prstGeom prst="rect">
            <a:avLst/>
          </a:prstGeom>
          <a:noFill/>
        </p:spPr>
        <p:txBody>
          <a:bodyPr wrap="square" rtlCol="0">
            <a:spAutoFit/>
          </a:bodyPr>
          <a:lstStyle/>
          <a:p>
            <a:r>
              <a:rPr lang="es-MX" b="1" dirty="0" smtClean="0"/>
              <a:t>Profesional</a:t>
            </a:r>
            <a:endParaRPr lang="es-MX" b="1" dirty="0"/>
          </a:p>
        </p:txBody>
      </p:sp>
    </p:spTree>
    <p:extLst>
      <p:ext uri="{BB962C8B-B14F-4D97-AF65-F5344CB8AC3E}">
        <p14:creationId xmlns:p14="http://schemas.microsoft.com/office/powerpoint/2010/main" val="3342362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30688"/>
            <a:ext cx="7886700" cy="1325563"/>
          </a:xfrm>
        </p:spPr>
        <p:txBody>
          <a:bodyPr>
            <a:normAutofit/>
          </a:bodyPr>
          <a:lstStyle/>
          <a:p>
            <a:pPr algn="ctr"/>
            <a:r>
              <a:rPr lang="es-MX" sz="4000" dirty="0" smtClean="0">
                <a:latin typeface="Rockwell" panose="02060603020205020403" pitchFamily="18" charset="0"/>
              </a:rPr>
              <a:t>Programas Aprender-Haciendo</a:t>
            </a:r>
            <a:endParaRPr lang="es-MX" sz="4000" dirty="0">
              <a:latin typeface="Rockwell" panose="02060603020205020403" pitchFamily="18" charset="0"/>
            </a:endParaRPr>
          </a:p>
        </p:txBody>
      </p:sp>
      <p:sp>
        <p:nvSpPr>
          <p:cNvPr id="5" name="Marcador de contenido 4"/>
          <p:cNvSpPr>
            <a:spLocks noGrp="1"/>
          </p:cNvSpPr>
          <p:nvPr>
            <p:ph idx="1"/>
          </p:nvPr>
        </p:nvSpPr>
        <p:spPr>
          <a:xfrm>
            <a:off x="628650" y="1579563"/>
            <a:ext cx="7886700" cy="2716306"/>
          </a:xfrm>
        </p:spPr>
        <p:txBody>
          <a:bodyPr>
            <a:normAutofit fontScale="55000" lnSpcReduction="20000"/>
          </a:bodyPr>
          <a:lstStyle/>
          <a:p>
            <a:pPr marL="0" indent="0" algn="just">
              <a:lnSpc>
                <a:spcPct val="120000"/>
              </a:lnSpc>
              <a:buNone/>
            </a:pPr>
            <a:r>
              <a:rPr lang="es-MX" sz="3200" dirty="0" err="1" smtClean="0"/>
              <a:t>Jacoby</a:t>
            </a:r>
            <a:r>
              <a:rPr lang="es-MX" sz="3200" dirty="0"/>
              <a:t> </a:t>
            </a:r>
            <a:r>
              <a:rPr lang="es-MX" sz="3200" dirty="0" smtClean="0"/>
              <a:t>(1996</a:t>
            </a:r>
            <a:r>
              <a:rPr lang="es-MX" sz="3200" dirty="0"/>
              <a:t>) </a:t>
            </a:r>
            <a:r>
              <a:rPr lang="es-MX" sz="3200" dirty="0" smtClean="0"/>
              <a:t>programas </a:t>
            </a:r>
            <a:r>
              <a:rPr lang="es-MX" sz="3200" dirty="0"/>
              <a:t>basados en </a:t>
            </a:r>
            <a:r>
              <a:rPr lang="es-MX" sz="3200" dirty="0" smtClean="0"/>
              <a:t>los principios </a:t>
            </a:r>
            <a:r>
              <a:rPr lang="es-MX" sz="3200" dirty="0"/>
              <a:t>de la educación </a:t>
            </a:r>
            <a:r>
              <a:rPr lang="es-MX" sz="3200" dirty="0" smtClean="0"/>
              <a:t>experiencial </a:t>
            </a:r>
            <a:r>
              <a:rPr lang="es-MX" sz="3200" dirty="0"/>
              <a:t>que tratan de atender las necesidades humanas y de </a:t>
            </a:r>
            <a:r>
              <a:rPr lang="es-MX" sz="3200" dirty="0" smtClean="0"/>
              <a:t>la comunidad </a:t>
            </a:r>
            <a:r>
              <a:rPr lang="es-MX" sz="3200" dirty="0"/>
              <a:t>a </a:t>
            </a:r>
            <a:r>
              <a:rPr lang="es-MX" sz="3200" dirty="0" smtClean="0"/>
              <a:t>través de </a:t>
            </a:r>
            <a:r>
              <a:rPr lang="es-MX" sz="3200" dirty="0"/>
              <a:t>oportunidades educativas organizadas </a:t>
            </a:r>
            <a:r>
              <a:rPr lang="es-MX" sz="3200" dirty="0" smtClean="0"/>
              <a:t>e intencionalmente </a:t>
            </a:r>
            <a:r>
              <a:rPr lang="es-MX" sz="3200" dirty="0"/>
              <a:t>estructuradas </a:t>
            </a:r>
            <a:r>
              <a:rPr lang="es-MX" sz="3200" dirty="0" smtClean="0"/>
              <a:t>que promueven aprendizaje </a:t>
            </a:r>
            <a:r>
              <a:rPr lang="es-MX" sz="3200" dirty="0"/>
              <a:t>y desarrollo, basados en la </a:t>
            </a:r>
            <a:r>
              <a:rPr lang="es-MX" sz="3200" dirty="0" smtClean="0"/>
              <a:t>reflexión, reciprocidad</a:t>
            </a:r>
            <a:r>
              <a:rPr lang="es-MX" sz="3200" dirty="0"/>
              <a:t>, colaboración y respeto </a:t>
            </a:r>
            <a:r>
              <a:rPr lang="es-MX" sz="3200" dirty="0" smtClean="0"/>
              <a:t>a la diversidad.</a:t>
            </a:r>
          </a:p>
          <a:p>
            <a:pPr marL="0" indent="0" algn="just">
              <a:buNone/>
            </a:pPr>
            <a:r>
              <a:rPr lang="es-MX" dirty="0"/>
              <a:t/>
            </a:r>
            <a:br>
              <a:rPr lang="es-MX" dirty="0"/>
            </a:br>
            <a:r>
              <a:rPr lang="es-MX" dirty="0"/>
              <a:t/>
            </a:r>
            <a:br>
              <a:rPr lang="es-MX" dirty="0"/>
            </a:br>
            <a:endParaRPr lang="es-MX" dirty="0"/>
          </a:p>
        </p:txBody>
      </p:sp>
      <p:graphicFrame>
        <p:nvGraphicFramePr>
          <p:cNvPr id="6" name="Diagrama 5"/>
          <p:cNvGraphicFramePr/>
          <p:nvPr>
            <p:extLst>
              <p:ext uri="{D42A27DB-BD31-4B8C-83A1-F6EECF244321}">
                <p14:modId xmlns:p14="http://schemas.microsoft.com/office/powerpoint/2010/main" val="3641324683"/>
              </p:ext>
            </p:extLst>
          </p:nvPr>
        </p:nvGraphicFramePr>
        <p:xfrm>
          <a:off x="1819835" y="29377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351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818158886"/>
              </p:ext>
            </p:extLst>
          </p:nvPr>
        </p:nvGraphicFramePr>
        <p:xfrm>
          <a:off x="832036" y="2191872"/>
          <a:ext cx="7789209" cy="3751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304363" y="578224"/>
            <a:ext cx="6844553" cy="1077218"/>
          </a:xfrm>
          <a:prstGeom prst="rect">
            <a:avLst/>
          </a:prstGeom>
          <a:noFill/>
        </p:spPr>
        <p:txBody>
          <a:bodyPr wrap="square" rtlCol="0">
            <a:spAutoFit/>
          </a:bodyPr>
          <a:lstStyle/>
          <a:p>
            <a:pPr algn="ctr"/>
            <a:r>
              <a:rPr lang="es-MX" sz="3200" dirty="0" smtClean="0">
                <a:latin typeface="Rockwell" panose="02060603020205020403" pitchFamily="18" charset="0"/>
              </a:rPr>
              <a:t>4 </a:t>
            </a:r>
            <a:r>
              <a:rPr lang="es-MX" sz="3200" dirty="0">
                <a:latin typeface="Rockwell" panose="02060603020205020403" pitchFamily="18" charset="0"/>
              </a:rPr>
              <a:t>P</a:t>
            </a:r>
            <a:r>
              <a:rPr lang="es-MX" sz="3200" dirty="0" smtClean="0">
                <a:latin typeface="Rockwell" panose="02060603020205020403" pitchFamily="18" charset="0"/>
              </a:rPr>
              <a:t>rincipios del programa según Sigmon:</a:t>
            </a:r>
            <a:endParaRPr lang="es-MX" sz="3200" dirty="0">
              <a:latin typeface="Rockwell" panose="02060603020205020403" pitchFamily="18" charset="0"/>
            </a:endParaRPr>
          </a:p>
        </p:txBody>
      </p:sp>
    </p:spTree>
    <p:extLst>
      <p:ext uri="{BB962C8B-B14F-4D97-AF65-F5344CB8AC3E}">
        <p14:creationId xmlns:p14="http://schemas.microsoft.com/office/powerpoint/2010/main" val="2042575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umbs.dreamstime.com/z/cheerful-builder-kid-looking-away-23422428.jpg"/>
          <p:cNvPicPr>
            <a:picLocks noChangeAspect="1" noChangeArrowheads="1"/>
          </p:cNvPicPr>
          <p:nvPr/>
        </p:nvPicPr>
        <p:blipFill rotWithShape="1">
          <a:blip r:embed="rId2">
            <a:extLst>
              <a:ext uri="{28A0092B-C50C-407E-A947-70E740481C1C}">
                <a14:useLocalDpi xmlns:a14="http://schemas.microsoft.com/office/drawing/2010/main" val="0"/>
              </a:ext>
            </a:extLst>
          </a:blip>
          <a:srcRect b="9959"/>
          <a:stretch/>
        </p:blipFill>
        <p:spPr bwMode="auto">
          <a:xfrm>
            <a:off x="485562" y="3062525"/>
            <a:ext cx="8161201" cy="336130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125416" y="442425"/>
            <a:ext cx="6858000" cy="2387600"/>
          </a:xfrm>
        </p:spPr>
        <p:txBody>
          <a:bodyPr anchor="t">
            <a:normAutofit fontScale="90000"/>
          </a:bodyPr>
          <a:lstStyle/>
          <a:p>
            <a:r>
              <a:rPr lang="es-MX" b="1" dirty="0" smtClean="0"/>
              <a:t>Pedagogías en los programas aprender sirviendo </a:t>
            </a:r>
            <a:endParaRPr lang="es-MX" b="1" dirty="0"/>
          </a:p>
        </p:txBody>
      </p:sp>
    </p:spTree>
    <p:extLst>
      <p:ext uri="{BB962C8B-B14F-4D97-AF65-F5344CB8AC3E}">
        <p14:creationId xmlns:p14="http://schemas.microsoft.com/office/powerpoint/2010/main" val="372231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19192772"/>
              </p:ext>
            </p:extLst>
          </p:nvPr>
        </p:nvGraphicFramePr>
        <p:xfrm>
          <a:off x="405765" y="317457"/>
          <a:ext cx="8166735" cy="588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746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eviews.123rf.com/images/andresr/andresr1302/andresr130200442/18117338-Evoluci-n-3D-de-un-hombre-en-diferentes-etapas-de-su-vida-aislar-dover-blanco-Foto-de-archivo.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l="2794" t="-1407" r="5493" b="1407"/>
          <a:stretch/>
        </p:blipFill>
        <p:spPr bwMode="auto">
          <a:xfrm>
            <a:off x="616324" y="2748737"/>
            <a:ext cx="2988051" cy="311472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49405" y="803612"/>
            <a:ext cx="3752458" cy="1348740"/>
          </a:xfrm>
        </p:spPr>
        <p:txBody>
          <a:bodyPr>
            <a:normAutofit fontScale="90000"/>
          </a:bodyPr>
          <a:lstStyle/>
          <a:p>
            <a:pPr algn="ctr"/>
            <a:r>
              <a:rPr lang="es-MX" sz="3600" b="1" dirty="0" smtClean="0"/>
              <a:t>Los programas experienciales son definidos</a:t>
            </a:r>
            <a:endParaRPr lang="es-MX" sz="3600" b="1" dirty="0"/>
          </a:p>
        </p:txBody>
      </p:sp>
      <p:sp>
        <p:nvSpPr>
          <p:cNvPr id="3" name="Marcador de contenido 2"/>
          <p:cNvSpPr>
            <a:spLocks noGrp="1"/>
          </p:cNvSpPr>
          <p:nvPr>
            <p:ph type="body" sz="half" idx="2"/>
          </p:nvPr>
        </p:nvSpPr>
        <p:spPr>
          <a:xfrm>
            <a:off x="4015236" y="952370"/>
            <a:ext cx="4865255" cy="3811588"/>
          </a:xfrm>
        </p:spPr>
        <p:txBody>
          <a:bodyPr>
            <a:noAutofit/>
          </a:bodyPr>
          <a:lstStyle/>
          <a:p>
            <a:pPr algn="just"/>
            <a:r>
              <a:rPr lang="es-MX" sz="2400" dirty="0" smtClean="0">
                <a:solidFill>
                  <a:schemeClr val="accent4">
                    <a:lumMod val="75000"/>
                  </a:schemeClr>
                </a:solidFill>
              </a:rPr>
              <a:t>Como programas educativos que se ofrecen como una parte integral de currículo general de la escuela, pero que tiene lugar fuera del salón de clases, donde los estudiantes desempeñan roles diferentes ejecutando tareas significativas con consecuencias reales y donde el énfasis es sobre el aprender haciendo acompañada de la reflexión”. </a:t>
            </a:r>
            <a:r>
              <a:rPr lang="es-MX" sz="2400" dirty="0" err="1" smtClean="0">
                <a:solidFill>
                  <a:schemeClr val="accent4">
                    <a:lumMod val="75000"/>
                  </a:schemeClr>
                </a:solidFill>
              </a:rPr>
              <a:t>Conrad</a:t>
            </a:r>
            <a:r>
              <a:rPr lang="es-MX" sz="2400" dirty="0" smtClean="0">
                <a:solidFill>
                  <a:schemeClr val="accent4">
                    <a:lumMod val="75000"/>
                  </a:schemeClr>
                </a:solidFill>
              </a:rPr>
              <a:t> y </a:t>
            </a:r>
            <a:r>
              <a:rPr lang="es-MX" sz="2400" dirty="0" err="1" smtClean="0">
                <a:solidFill>
                  <a:schemeClr val="accent4">
                    <a:lumMod val="75000"/>
                  </a:schemeClr>
                </a:solidFill>
              </a:rPr>
              <a:t>Hedin</a:t>
            </a:r>
            <a:r>
              <a:rPr lang="es-MX" sz="2400" dirty="0" smtClean="0">
                <a:solidFill>
                  <a:schemeClr val="accent4">
                    <a:lumMod val="75000"/>
                  </a:schemeClr>
                </a:solidFill>
              </a:rPr>
              <a:t>, 1999.</a:t>
            </a:r>
          </a:p>
        </p:txBody>
      </p:sp>
    </p:spTree>
    <p:extLst>
      <p:ext uri="{BB962C8B-B14F-4D97-AF65-F5344CB8AC3E}">
        <p14:creationId xmlns:p14="http://schemas.microsoft.com/office/powerpoint/2010/main" val="4276294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Diferencias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5992972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318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282</TotalTime>
  <Words>735</Words>
  <Application>Microsoft Office PowerPoint</Application>
  <PresentationFormat>Presentación en pantalla (4:3)</PresentationFormat>
  <Paragraphs>130</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Capital</vt:lpstr>
      <vt:lpstr>APRENDER SIRVIENDO</vt:lpstr>
      <vt:lpstr>Universidad y sociedad</vt:lpstr>
      <vt:lpstr>Educación superior críticamente involucrada en las necesidades de la comunidad.</vt:lpstr>
      <vt:lpstr>Programas Aprender-Haciendo</vt:lpstr>
      <vt:lpstr>Presentación de PowerPoint</vt:lpstr>
      <vt:lpstr>Pedagogías en los programas aprender sirviendo </vt:lpstr>
      <vt:lpstr>Presentación de PowerPoint</vt:lpstr>
      <vt:lpstr>Los programas experienciales son definidos</vt:lpstr>
      <vt:lpstr>Diferencias</vt:lpstr>
      <vt:lpstr>Presentación de PowerPoint</vt:lpstr>
      <vt:lpstr>CALIDAD DE LOS PROGRAMAS APRENDER-SIRVIENDO </vt:lpstr>
      <vt:lpstr>Reflexiones </vt:lpstr>
      <vt:lpstr>PROMUEVEN EL APRENDIZAJE </vt:lpstr>
      <vt:lpstr>CARACTERÍSTICAS DE LOS PROGRAMAS APRENDER-SIRVIENDO</vt:lpstr>
      <vt:lpstr>APRENDER- SIRVIENDO </vt:lpstr>
      <vt:lpstr>ESTE PROCESO IMPLICA MUCHA COMUNICACIÓN: </vt:lpstr>
      <vt:lpstr>MODELOS APRENDER-SIRVIENDO Y VARIEDAD DE SERVICIOS </vt:lpstr>
      <vt:lpstr>Presentación de PowerPoint</vt:lpstr>
      <vt:lpstr>Presentación de PowerPoint</vt:lpstr>
      <vt:lpstr>APRENDER-SIRVIENDO Y RESPONSABILIDAD SOCIAL PROFESIONAL</vt:lpstr>
      <vt:lpstr>Aporta:</vt:lpstr>
      <vt:lpstr>Presentación de PowerPoint</vt:lpstr>
      <vt:lpstr>Presentación de PowerPoint</vt:lpstr>
      <vt:lpstr>Impacto de los programas Aprender-Sirviendo en estudiantes. Resultados de la investigación.  </vt:lpstr>
      <vt:lpstr>Autores </vt:lpstr>
      <vt:lpstr>Autores </vt:lpstr>
      <vt:lpstr>Resumen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APRENDER SIRVIENDO</dc:title>
  <dc:creator>HP 2000</dc:creator>
  <cp:lastModifiedBy>asd</cp:lastModifiedBy>
  <cp:revision>21</cp:revision>
  <dcterms:created xsi:type="dcterms:W3CDTF">2016-02-29T02:39:54Z</dcterms:created>
  <dcterms:modified xsi:type="dcterms:W3CDTF">2016-03-09T22:14:17Z</dcterms:modified>
</cp:coreProperties>
</file>